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h0+qRir9y1tYdv9BRUkMQeYIK6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62" orient="horz"/>
        <p:guide pos="3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6" name="Google Shape;866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4" name="Google Shape;944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" name="Google Shape;1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8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>
  <p:cSld name="Пустой слайд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Титульный слайд">
  <p:cSld name="1_Титульный слай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" name="Google Shape;6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7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3" Type="http://schemas.openxmlformats.org/officeDocument/2006/relationships/image" Target="../media/image50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Relationship Id="rId15" Type="http://schemas.openxmlformats.org/officeDocument/2006/relationships/image" Target="../media/image51.png"/><Relationship Id="rId14" Type="http://schemas.openxmlformats.org/officeDocument/2006/relationships/image" Target="../media/image46.png"/><Relationship Id="rId16" Type="http://schemas.openxmlformats.org/officeDocument/2006/relationships/image" Target="../media/image16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idx="4294967295" type="title"/>
          </p:nvPr>
        </p:nvSpPr>
        <p:spPr>
          <a:xfrm>
            <a:off x="633062" y="2579688"/>
            <a:ext cx="922583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Roboto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объектов. Часть 1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7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Классификация + Локализация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97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1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8"/>
          <p:cNvPicPr preferRelativeResize="0"/>
          <p:nvPr/>
        </p:nvPicPr>
        <p:blipFill rotWithShape="1">
          <a:blip r:embed="rId3">
            <a:alphaModFix/>
          </a:blip>
          <a:srcRect b="0" l="6894" r="6327" t="0"/>
          <a:stretch/>
        </p:blipFill>
        <p:spPr>
          <a:xfrm>
            <a:off x="7010400" y="1769043"/>
            <a:ext cx="4789714" cy="36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+ Локализация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8"/>
          <p:cNvSpPr/>
          <p:nvPr/>
        </p:nvSpPr>
        <p:spPr>
          <a:xfrm>
            <a:off x="6246830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96" y="1769043"/>
            <a:ext cx="5519547" cy="36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8"/>
          <p:cNvSpPr/>
          <p:nvPr/>
        </p:nvSpPr>
        <p:spPr>
          <a:xfrm>
            <a:off x="8577944" y="2902857"/>
            <a:ext cx="1407885" cy="222068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8"/>
          <p:cNvSpPr txBox="1"/>
          <p:nvPr/>
        </p:nvSpPr>
        <p:spPr>
          <a:xfrm>
            <a:off x="8585479" y="1203951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Котик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Скользящее окно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9"/>
          <p:cNvSpPr/>
          <p:nvPr/>
        </p:nvSpPr>
        <p:spPr>
          <a:xfrm>
            <a:off x="6246830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96" y="1769043"/>
            <a:ext cx="5519547" cy="36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9"/>
          <p:cNvSpPr/>
          <p:nvPr/>
        </p:nvSpPr>
        <p:spPr>
          <a:xfrm>
            <a:off x="368371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99"/>
          <p:cNvSpPr/>
          <p:nvPr/>
        </p:nvSpPr>
        <p:spPr>
          <a:xfrm>
            <a:off x="9537104" y="3314439"/>
            <a:ext cx="504056" cy="6036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99"/>
          <p:cNvSpPr txBox="1"/>
          <p:nvPr/>
        </p:nvSpPr>
        <p:spPr>
          <a:xfrm>
            <a:off x="8077201" y="1278316"/>
            <a:ext cx="3276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</a:t>
            </a:r>
            <a:endParaRPr/>
          </a:p>
        </p:txBody>
      </p:sp>
      <p:cxnSp>
        <p:nvCxnSpPr>
          <p:cNvPr id="228" name="Google Shape;228;p99"/>
          <p:cNvCxnSpPr/>
          <p:nvPr/>
        </p:nvCxnSpPr>
        <p:spPr>
          <a:xfrm>
            <a:off x="9730554" y="1905165"/>
            <a:ext cx="0" cy="110814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29" name="Google Shape;229;p99"/>
          <p:cNvGrpSpPr/>
          <p:nvPr/>
        </p:nvGrpSpPr>
        <p:grpSpPr>
          <a:xfrm>
            <a:off x="7076518" y="2589477"/>
            <a:ext cx="2124294" cy="2053608"/>
            <a:chOff x="7155327" y="2349501"/>
            <a:chExt cx="2124294" cy="2053608"/>
          </a:xfrm>
        </p:grpSpPr>
        <p:pic>
          <p:nvPicPr>
            <p:cNvPr id="230" name="Google Shape;230;p99"/>
            <p:cNvPicPr preferRelativeResize="0"/>
            <p:nvPr/>
          </p:nvPicPr>
          <p:blipFill rotWithShape="1">
            <a:blip r:embed="rId4">
              <a:alphaModFix/>
            </a:blip>
            <a:srcRect b="44427" l="0" r="61689" t="0"/>
            <a:stretch/>
          </p:blipFill>
          <p:spPr>
            <a:xfrm>
              <a:off x="7155327" y="2349501"/>
              <a:ext cx="2120399" cy="2053130"/>
            </a:xfrm>
            <a:prstGeom prst="rect">
              <a:avLst/>
            </a:prstGeom>
            <a:noFill/>
            <a:ln cap="flat" cmpd="sng" w="28575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1" name="Google Shape;231;p99"/>
            <p:cNvSpPr/>
            <p:nvPr/>
          </p:nvSpPr>
          <p:spPr>
            <a:xfrm>
              <a:off x="7155327" y="2349979"/>
              <a:ext cx="2124294" cy="2053130"/>
            </a:xfrm>
            <a:prstGeom prst="rect">
              <a:avLst/>
            </a:prstGeom>
            <a:noFill/>
            <a:ln cap="flat" cmpd="sng" w="57150">
              <a:solidFill>
                <a:srgbClr val="F248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2" name="Google Shape;232;p99"/>
          <p:cNvSpPr/>
          <p:nvPr/>
        </p:nvSpPr>
        <p:spPr>
          <a:xfrm>
            <a:off x="1032563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F248C1">
                <a:alpha val="6980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99"/>
          <p:cNvSpPr/>
          <p:nvPr/>
        </p:nvSpPr>
        <p:spPr>
          <a:xfrm>
            <a:off x="1710680" y="175634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F248C1">
                <a:alpha val="6980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4" name="Google Shape;234;p99"/>
          <p:cNvGrpSpPr/>
          <p:nvPr/>
        </p:nvGrpSpPr>
        <p:grpSpPr>
          <a:xfrm>
            <a:off x="10321327" y="2458165"/>
            <a:ext cx="1832612" cy="2305452"/>
            <a:chOff x="10321327" y="2102565"/>
            <a:chExt cx="1832612" cy="2305452"/>
          </a:xfrm>
        </p:grpSpPr>
        <p:cxnSp>
          <p:nvCxnSpPr>
            <p:cNvPr id="235" name="Google Shape;235;p99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6" name="Google Shape;236;p99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99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99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99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0" name="Google Shape;240;p99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1" name="Google Shape;241;p99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9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9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9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9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Скользящее окно: не эффективно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96" y="1769043"/>
            <a:ext cx="5519547" cy="36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0"/>
          <p:cNvSpPr/>
          <p:nvPr/>
        </p:nvSpPr>
        <p:spPr>
          <a:xfrm>
            <a:off x="368371" y="1765770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00"/>
          <p:cNvSpPr/>
          <p:nvPr/>
        </p:nvSpPr>
        <p:spPr>
          <a:xfrm>
            <a:off x="3288852" y="196336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100"/>
          <p:cNvSpPr/>
          <p:nvPr/>
        </p:nvSpPr>
        <p:spPr>
          <a:xfrm>
            <a:off x="1175658" y="2964400"/>
            <a:ext cx="2892490" cy="20531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100"/>
          <p:cNvSpPr/>
          <p:nvPr/>
        </p:nvSpPr>
        <p:spPr>
          <a:xfrm>
            <a:off x="4609321" y="3217636"/>
            <a:ext cx="905071" cy="205313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100"/>
          <p:cNvSpPr/>
          <p:nvPr/>
        </p:nvSpPr>
        <p:spPr>
          <a:xfrm>
            <a:off x="753651" y="4662277"/>
            <a:ext cx="905071" cy="540146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100"/>
          <p:cNvSpPr/>
          <p:nvPr/>
        </p:nvSpPr>
        <p:spPr>
          <a:xfrm>
            <a:off x="2376609" y="2946400"/>
            <a:ext cx="1368078" cy="214574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100"/>
          <p:cNvSpPr txBox="1"/>
          <p:nvPr/>
        </p:nvSpPr>
        <p:spPr>
          <a:xfrm>
            <a:off x="6429866" y="1641944"/>
            <a:ext cx="57240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позиции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размеры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соотношения сторон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1"/>
          <p:cNvSpPr txBox="1"/>
          <p:nvPr/>
        </p:nvSpPr>
        <p:spPr>
          <a:xfrm>
            <a:off x="7000858" y="1239222"/>
            <a:ext cx="3037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Регрессия</a:t>
            </a:r>
            <a:endParaRPr/>
          </a:p>
        </p:txBody>
      </p:sp>
      <p:cxnSp>
        <p:nvCxnSpPr>
          <p:cNvPr id="265" name="Google Shape;265;p101"/>
          <p:cNvCxnSpPr/>
          <p:nvPr/>
        </p:nvCxnSpPr>
        <p:spPr>
          <a:xfrm>
            <a:off x="6429360" y="5533132"/>
            <a:ext cx="406446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6" name="Google Shape;266;p101"/>
          <p:cNvCxnSpPr/>
          <p:nvPr/>
        </p:nvCxnSpPr>
        <p:spPr>
          <a:xfrm rot="10800000">
            <a:off x="6987409" y="2452043"/>
            <a:ext cx="0" cy="363757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7" name="Google Shape;267;p101"/>
          <p:cNvSpPr/>
          <p:nvPr/>
        </p:nvSpPr>
        <p:spPr>
          <a:xfrm>
            <a:off x="7717530" y="410789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01"/>
          <p:cNvSpPr/>
          <p:nvPr/>
        </p:nvSpPr>
        <p:spPr>
          <a:xfrm>
            <a:off x="7647268" y="4351367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1"/>
          <p:cNvSpPr/>
          <p:nvPr/>
        </p:nvSpPr>
        <p:spPr>
          <a:xfrm>
            <a:off x="9614616" y="493571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1"/>
          <p:cNvSpPr/>
          <p:nvPr/>
        </p:nvSpPr>
        <p:spPr>
          <a:xfrm>
            <a:off x="10069115" y="377386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01"/>
          <p:cNvSpPr/>
          <p:nvPr/>
        </p:nvSpPr>
        <p:spPr>
          <a:xfrm>
            <a:off x="9684878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101"/>
          <p:cNvSpPr/>
          <p:nvPr/>
        </p:nvSpPr>
        <p:spPr>
          <a:xfrm>
            <a:off x="9930797" y="415658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101"/>
          <p:cNvSpPr/>
          <p:nvPr/>
        </p:nvSpPr>
        <p:spPr>
          <a:xfrm>
            <a:off x="9474091" y="5081797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101"/>
          <p:cNvSpPr/>
          <p:nvPr/>
        </p:nvSpPr>
        <p:spPr>
          <a:xfrm>
            <a:off x="9790273" y="357224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101"/>
          <p:cNvSpPr/>
          <p:nvPr/>
        </p:nvSpPr>
        <p:spPr>
          <a:xfrm>
            <a:off x="7893185" y="4010499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101"/>
          <p:cNvSpPr/>
          <p:nvPr/>
        </p:nvSpPr>
        <p:spPr>
          <a:xfrm>
            <a:off x="7120299" y="522788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101"/>
          <p:cNvSpPr/>
          <p:nvPr/>
        </p:nvSpPr>
        <p:spPr>
          <a:xfrm>
            <a:off x="7014905" y="5373968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01"/>
          <p:cNvSpPr/>
          <p:nvPr/>
        </p:nvSpPr>
        <p:spPr>
          <a:xfrm>
            <a:off x="10106454" y="298789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101"/>
          <p:cNvSpPr/>
          <p:nvPr/>
        </p:nvSpPr>
        <p:spPr>
          <a:xfrm>
            <a:off x="8771467" y="483832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101"/>
          <p:cNvSpPr/>
          <p:nvPr/>
        </p:nvSpPr>
        <p:spPr>
          <a:xfrm>
            <a:off x="8103974" y="420528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101"/>
          <p:cNvSpPr/>
          <p:nvPr/>
        </p:nvSpPr>
        <p:spPr>
          <a:xfrm>
            <a:off x="7331086" y="469223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01"/>
          <p:cNvSpPr/>
          <p:nvPr/>
        </p:nvSpPr>
        <p:spPr>
          <a:xfrm>
            <a:off x="9755141" y="430267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101"/>
          <p:cNvSpPr/>
          <p:nvPr/>
        </p:nvSpPr>
        <p:spPr>
          <a:xfrm>
            <a:off x="9333566" y="503310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101"/>
          <p:cNvSpPr/>
          <p:nvPr/>
        </p:nvSpPr>
        <p:spPr>
          <a:xfrm>
            <a:off x="7791883" y="421095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101"/>
          <p:cNvSpPr/>
          <p:nvPr/>
        </p:nvSpPr>
        <p:spPr>
          <a:xfrm>
            <a:off x="9122779" y="517918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101"/>
          <p:cNvSpPr/>
          <p:nvPr/>
        </p:nvSpPr>
        <p:spPr>
          <a:xfrm>
            <a:off x="8982254" y="503310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101"/>
          <p:cNvSpPr/>
          <p:nvPr/>
        </p:nvSpPr>
        <p:spPr>
          <a:xfrm>
            <a:off x="8630942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01"/>
          <p:cNvSpPr/>
          <p:nvPr/>
        </p:nvSpPr>
        <p:spPr>
          <a:xfrm>
            <a:off x="8560679" y="440006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01"/>
          <p:cNvSpPr/>
          <p:nvPr/>
        </p:nvSpPr>
        <p:spPr>
          <a:xfrm>
            <a:off x="7866236" y="431401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01"/>
          <p:cNvSpPr/>
          <p:nvPr/>
        </p:nvSpPr>
        <p:spPr>
          <a:xfrm>
            <a:off x="9052517" y="478962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01"/>
          <p:cNvSpPr/>
          <p:nvPr/>
        </p:nvSpPr>
        <p:spPr>
          <a:xfrm>
            <a:off x="8666073" y="4740929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01"/>
          <p:cNvSpPr/>
          <p:nvPr/>
        </p:nvSpPr>
        <p:spPr>
          <a:xfrm>
            <a:off x="9755141" y="4643538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01"/>
          <p:cNvSpPr/>
          <p:nvPr/>
        </p:nvSpPr>
        <p:spPr>
          <a:xfrm>
            <a:off x="10001060" y="3426155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01"/>
          <p:cNvSpPr/>
          <p:nvPr/>
        </p:nvSpPr>
        <p:spPr>
          <a:xfrm>
            <a:off x="10036192" y="3231373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01"/>
          <p:cNvSpPr/>
          <p:nvPr/>
        </p:nvSpPr>
        <p:spPr>
          <a:xfrm>
            <a:off x="7120299" y="478962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01"/>
          <p:cNvSpPr/>
          <p:nvPr/>
        </p:nvSpPr>
        <p:spPr>
          <a:xfrm>
            <a:off x="7506743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101"/>
          <p:cNvSpPr/>
          <p:nvPr/>
        </p:nvSpPr>
        <p:spPr>
          <a:xfrm>
            <a:off x="6865918" y="2640190"/>
            <a:ext cx="3391130" cy="3347898"/>
          </a:xfrm>
          <a:custGeom>
            <a:rect b="b" l="l" r="r" t="t"/>
            <a:pathLst>
              <a:path extrusionOk="0" h="641506" w="2008457">
                <a:moveTo>
                  <a:pt x="0" y="641495"/>
                </a:moveTo>
                <a:cubicBezTo>
                  <a:pt x="3793" y="642531"/>
                  <a:pt x="93939" y="573174"/>
                  <a:pt x="130050" y="549068"/>
                </a:cubicBezTo>
                <a:cubicBezTo>
                  <a:pt x="166161" y="524962"/>
                  <a:pt x="379838" y="326826"/>
                  <a:pt x="629626" y="313753"/>
                </a:cubicBezTo>
                <a:cubicBezTo>
                  <a:pt x="879414" y="300680"/>
                  <a:pt x="1398974" y="522922"/>
                  <a:pt x="1628779" y="470630"/>
                </a:cubicBezTo>
                <a:cubicBezTo>
                  <a:pt x="1858584" y="418338"/>
                  <a:pt x="1932182" y="126290"/>
                  <a:pt x="2008457" y="0"/>
                </a:cubicBezTo>
              </a:path>
            </a:pathLst>
          </a:custGeom>
          <a:noFill/>
          <a:ln cap="flat" cmpd="sng" w="38100">
            <a:solidFill>
              <a:schemeClr val="dk1">
                <a:alpha val="8196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01"/>
          <p:cNvSpPr txBox="1"/>
          <p:nvPr/>
        </p:nvSpPr>
        <p:spPr>
          <a:xfrm>
            <a:off x="1425756" y="1239222"/>
            <a:ext cx="39527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</a:t>
            </a:r>
            <a:endParaRPr/>
          </a:p>
        </p:txBody>
      </p:sp>
      <p:sp>
        <p:nvSpPr>
          <p:cNvPr id="299" name="Google Shape;299;p101"/>
          <p:cNvSpPr/>
          <p:nvPr/>
        </p:nvSpPr>
        <p:spPr>
          <a:xfrm>
            <a:off x="3093426" y="4274562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101"/>
          <p:cNvSpPr/>
          <p:nvPr/>
        </p:nvSpPr>
        <p:spPr>
          <a:xfrm>
            <a:off x="2011389" y="4675002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1A5CE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101"/>
          <p:cNvSpPr/>
          <p:nvPr/>
        </p:nvSpPr>
        <p:spPr>
          <a:xfrm>
            <a:off x="2288969" y="388044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101"/>
          <p:cNvSpPr/>
          <p:nvPr/>
        </p:nvSpPr>
        <p:spPr>
          <a:xfrm>
            <a:off x="2979770" y="5066384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101"/>
          <p:cNvSpPr/>
          <p:nvPr/>
        </p:nvSpPr>
        <p:spPr>
          <a:xfrm>
            <a:off x="3516651" y="324562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01"/>
          <p:cNvSpPr/>
          <p:nvPr/>
        </p:nvSpPr>
        <p:spPr>
          <a:xfrm>
            <a:off x="4426323" y="4751314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101"/>
          <p:cNvSpPr/>
          <p:nvPr/>
        </p:nvSpPr>
        <p:spPr>
          <a:xfrm>
            <a:off x="3656436" y="4888846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101"/>
          <p:cNvSpPr/>
          <p:nvPr/>
        </p:nvSpPr>
        <p:spPr>
          <a:xfrm>
            <a:off x="4268516" y="3323486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101"/>
          <p:cNvSpPr/>
          <p:nvPr/>
        </p:nvSpPr>
        <p:spPr>
          <a:xfrm>
            <a:off x="2995281" y="2298475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01"/>
          <p:cNvSpPr/>
          <p:nvPr/>
        </p:nvSpPr>
        <p:spPr>
          <a:xfrm>
            <a:off x="1790267" y="3881349"/>
            <a:ext cx="3246905" cy="2234246"/>
          </a:xfrm>
          <a:custGeom>
            <a:rect b="b" l="l" r="r" t="t"/>
            <a:pathLst>
              <a:path extrusionOk="0" h="2280895" w="3314700">
                <a:moveTo>
                  <a:pt x="0" y="2280895"/>
                </a:moveTo>
                <a:cubicBezTo>
                  <a:pt x="384175" y="2194111"/>
                  <a:pt x="768350" y="2107328"/>
                  <a:pt x="927100" y="1950695"/>
                </a:cubicBezTo>
                <a:cubicBezTo>
                  <a:pt x="1085850" y="1794062"/>
                  <a:pt x="914400" y="1569695"/>
                  <a:pt x="952500" y="1341095"/>
                </a:cubicBezTo>
                <a:cubicBezTo>
                  <a:pt x="990600" y="1112495"/>
                  <a:pt x="1100667" y="786528"/>
                  <a:pt x="1155700" y="579095"/>
                </a:cubicBezTo>
                <a:cubicBezTo>
                  <a:pt x="1210733" y="371662"/>
                  <a:pt x="1157817" y="183278"/>
                  <a:pt x="1282700" y="96495"/>
                </a:cubicBezTo>
                <a:cubicBezTo>
                  <a:pt x="1407583" y="9712"/>
                  <a:pt x="1729317" y="73212"/>
                  <a:pt x="1905000" y="58395"/>
                </a:cubicBezTo>
                <a:cubicBezTo>
                  <a:pt x="2080683" y="43578"/>
                  <a:pt x="2163233" y="-22038"/>
                  <a:pt x="2336800" y="7595"/>
                </a:cubicBezTo>
                <a:cubicBezTo>
                  <a:pt x="2510367" y="37228"/>
                  <a:pt x="2783417" y="132478"/>
                  <a:pt x="2946400" y="236195"/>
                </a:cubicBezTo>
                <a:cubicBezTo>
                  <a:pt x="3109383" y="339912"/>
                  <a:pt x="3212041" y="484903"/>
                  <a:pt x="3314700" y="629895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101"/>
          <p:cNvSpPr/>
          <p:nvPr/>
        </p:nvSpPr>
        <p:spPr>
          <a:xfrm>
            <a:off x="1888584" y="3073930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101"/>
          <p:cNvSpPr/>
          <p:nvPr/>
        </p:nvSpPr>
        <p:spPr>
          <a:xfrm>
            <a:off x="1614991" y="531216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1A5CE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101"/>
          <p:cNvSpPr/>
          <p:nvPr/>
        </p:nvSpPr>
        <p:spPr>
          <a:xfrm>
            <a:off x="2841020" y="5883253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101"/>
          <p:cNvSpPr/>
          <p:nvPr/>
        </p:nvSpPr>
        <p:spPr>
          <a:xfrm>
            <a:off x="3911109" y="2410388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101"/>
          <p:cNvSpPr/>
          <p:nvPr/>
        </p:nvSpPr>
        <p:spPr>
          <a:xfrm>
            <a:off x="2752990" y="3134056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101"/>
          <p:cNvSpPr/>
          <p:nvPr/>
        </p:nvSpPr>
        <p:spPr>
          <a:xfrm>
            <a:off x="3838147" y="4155702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101"/>
          <p:cNvSpPr/>
          <p:nvPr/>
        </p:nvSpPr>
        <p:spPr>
          <a:xfrm>
            <a:off x="3645991" y="5634718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2"/>
          <p:cNvSpPr txBox="1"/>
          <p:nvPr/>
        </p:nvSpPr>
        <p:spPr>
          <a:xfrm>
            <a:off x="7000858" y="1239222"/>
            <a:ext cx="3037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Регрессия</a:t>
            </a:r>
            <a:endParaRPr/>
          </a:p>
        </p:txBody>
      </p:sp>
      <p:cxnSp>
        <p:nvCxnSpPr>
          <p:cNvPr id="322" name="Google Shape;322;p102"/>
          <p:cNvCxnSpPr/>
          <p:nvPr/>
        </p:nvCxnSpPr>
        <p:spPr>
          <a:xfrm>
            <a:off x="6429360" y="5533132"/>
            <a:ext cx="406446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102"/>
          <p:cNvCxnSpPr/>
          <p:nvPr/>
        </p:nvCxnSpPr>
        <p:spPr>
          <a:xfrm rot="10800000">
            <a:off x="6987409" y="2452043"/>
            <a:ext cx="0" cy="363757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4" name="Google Shape;324;p102"/>
          <p:cNvSpPr/>
          <p:nvPr/>
        </p:nvSpPr>
        <p:spPr>
          <a:xfrm>
            <a:off x="7717530" y="410789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102"/>
          <p:cNvSpPr/>
          <p:nvPr/>
        </p:nvSpPr>
        <p:spPr>
          <a:xfrm>
            <a:off x="7647268" y="4351367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102"/>
          <p:cNvSpPr/>
          <p:nvPr/>
        </p:nvSpPr>
        <p:spPr>
          <a:xfrm>
            <a:off x="9614616" y="493571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102"/>
          <p:cNvSpPr/>
          <p:nvPr/>
        </p:nvSpPr>
        <p:spPr>
          <a:xfrm>
            <a:off x="10069115" y="377386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102"/>
          <p:cNvSpPr/>
          <p:nvPr/>
        </p:nvSpPr>
        <p:spPr>
          <a:xfrm>
            <a:off x="9684878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02"/>
          <p:cNvSpPr/>
          <p:nvPr/>
        </p:nvSpPr>
        <p:spPr>
          <a:xfrm>
            <a:off x="9930797" y="415658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102"/>
          <p:cNvSpPr/>
          <p:nvPr/>
        </p:nvSpPr>
        <p:spPr>
          <a:xfrm>
            <a:off x="9474091" y="5081797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102"/>
          <p:cNvSpPr/>
          <p:nvPr/>
        </p:nvSpPr>
        <p:spPr>
          <a:xfrm>
            <a:off x="9790273" y="357224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102"/>
          <p:cNvSpPr/>
          <p:nvPr/>
        </p:nvSpPr>
        <p:spPr>
          <a:xfrm>
            <a:off x="7893185" y="4010499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102"/>
          <p:cNvSpPr/>
          <p:nvPr/>
        </p:nvSpPr>
        <p:spPr>
          <a:xfrm>
            <a:off x="7120299" y="522788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102"/>
          <p:cNvSpPr/>
          <p:nvPr/>
        </p:nvSpPr>
        <p:spPr>
          <a:xfrm>
            <a:off x="7014905" y="5373968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102"/>
          <p:cNvSpPr/>
          <p:nvPr/>
        </p:nvSpPr>
        <p:spPr>
          <a:xfrm>
            <a:off x="10106454" y="298789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102"/>
          <p:cNvSpPr/>
          <p:nvPr/>
        </p:nvSpPr>
        <p:spPr>
          <a:xfrm>
            <a:off x="8771467" y="483832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02"/>
          <p:cNvSpPr/>
          <p:nvPr/>
        </p:nvSpPr>
        <p:spPr>
          <a:xfrm>
            <a:off x="8103974" y="420528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102"/>
          <p:cNvSpPr/>
          <p:nvPr/>
        </p:nvSpPr>
        <p:spPr>
          <a:xfrm>
            <a:off x="7331086" y="469223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102"/>
          <p:cNvSpPr/>
          <p:nvPr/>
        </p:nvSpPr>
        <p:spPr>
          <a:xfrm>
            <a:off x="9755141" y="430267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102"/>
          <p:cNvSpPr/>
          <p:nvPr/>
        </p:nvSpPr>
        <p:spPr>
          <a:xfrm>
            <a:off x="9333566" y="503310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102"/>
          <p:cNvSpPr/>
          <p:nvPr/>
        </p:nvSpPr>
        <p:spPr>
          <a:xfrm>
            <a:off x="7791883" y="421095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102"/>
          <p:cNvSpPr/>
          <p:nvPr/>
        </p:nvSpPr>
        <p:spPr>
          <a:xfrm>
            <a:off x="9122779" y="5179186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02"/>
          <p:cNvSpPr/>
          <p:nvPr/>
        </p:nvSpPr>
        <p:spPr>
          <a:xfrm>
            <a:off x="8982254" y="503310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102"/>
          <p:cNvSpPr/>
          <p:nvPr/>
        </p:nvSpPr>
        <p:spPr>
          <a:xfrm>
            <a:off x="8630942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102"/>
          <p:cNvSpPr/>
          <p:nvPr/>
        </p:nvSpPr>
        <p:spPr>
          <a:xfrm>
            <a:off x="8560679" y="4400061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102"/>
          <p:cNvSpPr/>
          <p:nvPr/>
        </p:nvSpPr>
        <p:spPr>
          <a:xfrm>
            <a:off x="7866236" y="4314010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102"/>
          <p:cNvSpPr/>
          <p:nvPr/>
        </p:nvSpPr>
        <p:spPr>
          <a:xfrm>
            <a:off x="9052517" y="478962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102"/>
          <p:cNvSpPr/>
          <p:nvPr/>
        </p:nvSpPr>
        <p:spPr>
          <a:xfrm>
            <a:off x="8666073" y="4740929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102"/>
          <p:cNvSpPr/>
          <p:nvPr/>
        </p:nvSpPr>
        <p:spPr>
          <a:xfrm>
            <a:off x="9755141" y="4643538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102"/>
          <p:cNvSpPr/>
          <p:nvPr/>
        </p:nvSpPr>
        <p:spPr>
          <a:xfrm>
            <a:off x="10001060" y="3426155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102"/>
          <p:cNvSpPr/>
          <p:nvPr/>
        </p:nvSpPr>
        <p:spPr>
          <a:xfrm>
            <a:off x="10036192" y="3231373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102"/>
          <p:cNvSpPr/>
          <p:nvPr/>
        </p:nvSpPr>
        <p:spPr>
          <a:xfrm>
            <a:off x="7120299" y="4789624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102"/>
          <p:cNvSpPr/>
          <p:nvPr/>
        </p:nvSpPr>
        <p:spPr>
          <a:xfrm>
            <a:off x="7506743" y="4497452"/>
            <a:ext cx="175344" cy="169233"/>
          </a:xfrm>
          <a:prstGeom prst="ellipse">
            <a:avLst/>
          </a:prstGeom>
          <a:solidFill>
            <a:srgbClr val="AAD35F"/>
          </a:solidFill>
          <a:ln cap="flat" cmpd="sng" w="1905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102"/>
          <p:cNvSpPr/>
          <p:nvPr/>
        </p:nvSpPr>
        <p:spPr>
          <a:xfrm>
            <a:off x="6865918" y="2640190"/>
            <a:ext cx="3391130" cy="3347898"/>
          </a:xfrm>
          <a:custGeom>
            <a:rect b="b" l="l" r="r" t="t"/>
            <a:pathLst>
              <a:path extrusionOk="0" h="641506" w="2008457">
                <a:moveTo>
                  <a:pt x="0" y="641495"/>
                </a:moveTo>
                <a:cubicBezTo>
                  <a:pt x="3793" y="642531"/>
                  <a:pt x="93939" y="573174"/>
                  <a:pt x="130050" y="549068"/>
                </a:cubicBezTo>
                <a:cubicBezTo>
                  <a:pt x="166161" y="524962"/>
                  <a:pt x="379838" y="326826"/>
                  <a:pt x="629626" y="313753"/>
                </a:cubicBezTo>
                <a:cubicBezTo>
                  <a:pt x="879414" y="300680"/>
                  <a:pt x="1398974" y="522922"/>
                  <a:pt x="1628779" y="470630"/>
                </a:cubicBezTo>
                <a:cubicBezTo>
                  <a:pt x="1858584" y="418338"/>
                  <a:pt x="1932182" y="126290"/>
                  <a:pt x="2008457" y="0"/>
                </a:cubicBezTo>
              </a:path>
            </a:pathLst>
          </a:custGeom>
          <a:noFill/>
          <a:ln cap="flat" cmpd="sng" w="38100">
            <a:solidFill>
              <a:schemeClr val="dk1">
                <a:alpha val="8196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02"/>
          <p:cNvSpPr txBox="1"/>
          <p:nvPr/>
        </p:nvSpPr>
        <p:spPr>
          <a:xfrm>
            <a:off x="1425756" y="1239222"/>
            <a:ext cx="39527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</a:t>
            </a:r>
            <a:endParaRPr/>
          </a:p>
        </p:txBody>
      </p:sp>
      <p:sp>
        <p:nvSpPr>
          <p:cNvPr id="356" name="Google Shape;356;p102"/>
          <p:cNvSpPr/>
          <p:nvPr/>
        </p:nvSpPr>
        <p:spPr>
          <a:xfrm>
            <a:off x="3093426" y="4274562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02"/>
          <p:cNvSpPr/>
          <p:nvPr/>
        </p:nvSpPr>
        <p:spPr>
          <a:xfrm>
            <a:off x="2011389" y="4675002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1A5CE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102"/>
          <p:cNvSpPr/>
          <p:nvPr/>
        </p:nvSpPr>
        <p:spPr>
          <a:xfrm>
            <a:off x="2288969" y="388044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102"/>
          <p:cNvSpPr/>
          <p:nvPr/>
        </p:nvSpPr>
        <p:spPr>
          <a:xfrm>
            <a:off x="2979770" y="5066384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102"/>
          <p:cNvSpPr/>
          <p:nvPr/>
        </p:nvSpPr>
        <p:spPr>
          <a:xfrm>
            <a:off x="3516651" y="324562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02"/>
          <p:cNvSpPr/>
          <p:nvPr/>
        </p:nvSpPr>
        <p:spPr>
          <a:xfrm>
            <a:off x="4426323" y="4751314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102"/>
          <p:cNvSpPr/>
          <p:nvPr/>
        </p:nvSpPr>
        <p:spPr>
          <a:xfrm>
            <a:off x="3656436" y="4888846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102"/>
          <p:cNvSpPr/>
          <p:nvPr/>
        </p:nvSpPr>
        <p:spPr>
          <a:xfrm>
            <a:off x="4268516" y="3323486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102"/>
          <p:cNvSpPr/>
          <p:nvPr/>
        </p:nvSpPr>
        <p:spPr>
          <a:xfrm>
            <a:off x="2995281" y="2298475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02"/>
          <p:cNvSpPr/>
          <p:nvPr/>
        </p:nvSpPr>
        <p:spPr>
          <a:xfrm>
            <a:off x="1790267" y="3881349"/>
            <a:ext cx="3246905" cy="2234246"/>
          </a:xfrm>
          <a:custGeom>
            <a:rect b="b" l="l" r="r" t="t"/>
            <a:pathLst>
              <a:path extrusionOk="0" h="2280895" w="3314700">
                <a:moveTo>
                  <a:pt x="0" y="2280895"/>
                </a:moveTo>
                <a:cubicBezTo>
                  <a:pt x="384175" y="2194111"/>
                  <a:pt x="768350" y="2107328"/>
                  <a:pt x="927100" y="1950695"/>
                </a:cubicBezTo>
                <a:cubicBezTo>
                  <a:pt x="1085850" y="1794062"/>
                  <a:pt x="914400" y="1569695"/>
                  <a:pt x="952500" y="1341095"/>
                </a:cubicBezTo>
                <a:cubicBezTo>
                  <a:pt x="990600" y="1112495"/>
                  <a:pt x="1100667" y="786528"/>
                  <a:pt x="1155700" y="579095"/>
                </a:cubicBezTo>
                <a:cubicBezTo>
                  <a:pt x="1210733" y="371662"/>
                  <a:pt x="1157817" y="183278"/>
                  <a:pt x="1282700" y="96495"/>
                </a:cubicBezTo>
                <a:cubicBezTo>
                  <a:pt x="1407583" y="9712"/>
                  <a:pt x="1729317" y="73212"/>
                  <a:pt x="1905000" y="58395"/>
                </a:cubicBezTo>
                <a:cubicBezTo>
                  <a:pt x="2080683" y="43578"/>
                  <a:pt x="2163233" y="-22038"/>
                  <a:pt x="2336800" y="7595"/>
                </a:cubicBezTo>
                <a:cubicBezTo>
                  <a:pt x="2510367" y="37228"/>
                  <a:pt x="2783417" y="132478"/>
                  <a:pt x="2946400" y="236195"/>
                </a:cubicBezTo>
                <a:cubicBezTo>
                  <a:pt x="3109383" y="339912"/>
                  <a:pt x="3212041" y="484903"/>
                  <a:pt x="3314700" y="629895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102"/>
          <p:cNvSpPr/>
          <p:nvPr/>
        </p:nvSpPr>
        <p:spPr>
          <a:xfrm>
            <a:off x="1888584" y="3073930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102"/>
          <p:cNvSpPr/>
          <p:nvPr/>
        </p:nvSpPr>
        <p:spPr>
          <a:xfrm>
            <a:off x="1614991" y="5312161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1A5CE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02"/>
          <p:cNvSpPr/>
          <p:nvPr/>
        </p:nvSpPr>
        <p:spPr>
          <a:xfrm>
            <a:off x="2841020" y="5883253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102"/>
          <p:cNvSpPr/>
          <p:nvPr/>
        </p:nvSpPr>
        <p:spPr>
          <a:xfrm>
            <a:off x="3911109" y="2410388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102"/>
          <p:cNvSpPr/>
          <p:nvPr/>
        </p:nvSpPr>
        <p:spPr>
          <a:xfrm>
            <a:off x="2752990" y="3134056"/>
            <a:ext cx="494315" cy="494315"/>
          </a:xfrm>
          <a:prstGeom prst="roundRect">
            <a:avLst>
              <a:gd fmla="val 16667" name="adj"/>
            </a:avLst>
          </a:prstGeom>
          <a:solidFill>
            <a:srgbClr val="F7A7DA"/>
          </a:solidFill>
          <a:ln cap="flat" cmpd="sng" w="25400">
            <a:solidFill>
              <a:srgbClr val="B612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102"/>
          <p:cNvSpPr/>
          <p:nvPr/>
        </p:nvSpPr>
        <p:spPr>
          <a:xfrm>
            <a:off x="3838147" y="4155702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102"/>
          <p:cNvSpPr/>
          <p:nvPr/>
        </p:nvSpPr>
        <p:spPr>
          <a:xfrm>
            <a:off x="3645991" y="5634718"/>
            <a:ext cx="494315" cy="494315"/>
          </a:xfrm>
          <a:prstGeom prst="ellipse">
            <a:avLst/>
          </a:prstGeom>
          <a:solidFill>
            <a:srgbClr val="A4A6E4"/>
          </a:solidFill>
          <a:ln cap="flat" cmpd="sng" w="25400">
            <a:solidFill>
              <a:srgbClr val="0013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102"/>
          <p:cNvSpPr/>
          <p:nvPr/>
        </p:nvSpPr>
        <p:spPr>
          <a:xfrm>
            <a:off x="1370465" y="3237147"/>
            <a:ext cx="3900326" cy="1675841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02"/>
          <p:cNvSpPr txBox="1"/>
          <p:nvPr/>
        </p:nvSpPr>
        <p:spPr>
          <a:xfrm>
            <a:off x="1492974" y="3384884"/>
            <a:ext cx="368874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r>
              <a:rPr b="0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дискретная метка класса</a:t>
            </a:r>
            <a:endParaRPr/>
          </a:p>
        </p:txBody>
      </p:sp>
      <p:sp>
        <p:nvSpPr>
          <p:cNvPr id="375" name="Google Shape;375;p102"/>
          <p:cNvSpPr/>
          <p:nvPr/>
        </p:nvSpPr>
        <p:spPr>
          <a:xfrm>
            <a:off x="6680779" y="3237147"/>
            <a:ext cx="3900326" cy="1675841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102"/>
          <p:cNvSpPr txBox="1"/>
          <p:nvPr/>
        </p:nvSpPr>
        <p:spPr>
          <a:xfrm>
            <a:off x="6676574" y="3369388"/>
            <a:ext cx="392116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r>
              <a:rPr b="0" i="0" lang="ru-RU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непрерывное число или тензор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Регрессия: возраст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3"/>
          <p:cNvSpPr/>
          <p:nvPr/>
        </p:nvSpPr>
        <p:spPr>
          <a:xfrm>
            <a:off x="5854943" y="338701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03"/>
          <p:cNvSpPr txBox="1"/>
          <p:nvPr/>
        </p:nvSpPr>
        <p:spPr>
          <a:xfrm>
            <a:off x="6803609" y="3427201"/>
            <a:ext cx="19920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 лет</a:t>
            </a:r>
            <a:endParaRPr/>
          </a:p>
        </p:txBody>
      </p:sp>
      <p:pic>
        <p:nvPicPr>
          <p:cNvPr id="384" name="Google Shape;384;p103"/>
          <p:cNvPicPr preferRelativeResize="0"/>
          <p:nvPr/>
        </p:nvPicPr>
        <p:blipFill rotWithShape="1">
          <a:blip r:embed="rId3">
            <a:alphaModFix/>
          </a:blip>
          <a:srcRect b="11574" l="16094" r="15115" t="15740"/>
          <a:stretch/>
        </p:blipFill>
        <p:spPr>
          <a:xfrm>
            <a:off x="992729" y="1524547"/>
            <a:ext cx="4326459" cy="4571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04"/>
          <p:cNvPicPr preferRelativeResize="0"/>
          <p:nvPr/>
        </p:nvPicPr>
        <p:blipFill rotWithShape="1">
          <a:blip r:embed="rId3">
            <a:alphaModFix/>
          </a:blip>
          <a:srcRect b="11574" l="16094" r="15115" t="15740"/>
          <a:stretch/>
        </p:blipFill>
        <p:spPr>
          <a:xfrm>
            <a:off x="6885529" y="1524547"/>
            <a:ext cx="4326459" cy="457145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0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Регрессия: ключевые точки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04"/>
          <p:cNvPicPr preferRelativeResize="0"/>
          <p:nvPr/>
        </p:nvPicPr>
        <p:blipFill rotWithShape="1">
          <a:blip r:embed="rId3">
            <a:alphaModFix/>
          </a:blip>
          <a:srcRect b="11574" l="16094" r="15115" t="15740"/>
          <a:stretch/>
        </p:blipFill>
        <p:spPr>
          <a:xfrm>
            <a:off x="992729" y="1524547"/>
            <a:ext cx="4326459" cy="457145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04"/>
          <p:cNvSpPr/>
          <p:nvPr/>
        </p:nvSpPr>
        <p:spPr>
          <a:xfrm>
            <a:off x="9331707" y="4441325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04"/>
          <p:cNvSpPr/>
          <p:nvPr/>
        </p:nvSpPr>
        <p:spPr>
          <a:xfrm>
            <a:off x="9361904" y="3855939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4"/>
          <p:cNvSpPr/>
          <p:nvPr/>
        </p:nvSpPr>
        <p:spPr>
          <a:xfrm>
            <a:off x="9698535" y="3840692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4"/>
          <p:cNvSpPr/>
          <p:nvPr/>
        </p:nvSpPr>
        <p:spPr>
          <a:xfrm>
            <a:off x="9731045" y="4462178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4"/>
          <p:cNvSpPr/>
          <p:nvPr/>
        </p:nvSpPr>
        <p:spPr>
          <a:xfrm>
            <a:off x="8548049" y="4085432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04"/>
          <p:cNvSpPr/>
          <p:nvPr/>
        </p:nvSpPr>
        <p:spPr>
          <a:xfrm>
            <a:off x="8848739" y="3729107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4"/>
          <p:cNvSpPr/>
          <p:nvPr/>
        </p:nvSpPr>
        <p:spPr>
          <a:xfrm>
            <a:off x="9729435" y="4741989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4"/>
          <p:cNvSpPr/>
          <p:nvPr/>
        </p:nvSpPr>
        <p:spPr>
          <a:xfrm>
            <a:off x="9470000" y="4983938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4"/>
          <p:cNvSpPr/>
          <p:nvPr/>
        </p:nvSpPr>
        <p:spPr>
          <a:xfrm>
            <a:off x="9032704" y="4761659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4"/>
          <p:cNvSpPr/>
          <p:nvPr/>
        </p:nvSpPr>
        <p:spPr>
          <a:xfrm>
            <a:off x="8969641" y="5198335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4"/>
          <p:cNvSpPr/>
          <p:nvPr/>
        </p:nvSpPr>
        <p:spPr>
          <a:xfrm>
            <a:off x="10072694" y="4174084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4"/>
          <p:cNvSpPr/>
          <p:nvPr/>
        </p:nvSpPr>
        <p:spPr>
          <a:xfrm>
            <a:off x="10071151" y="3735698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04"/>
          <p:cNvSpPr/>
          <p:nvPr/>
        </p:nvSpPr>
        <p:spPr>
          <a:xfrm>
            <a:off x="9641326" y="5217460"/>
            <a:ext cx="131306" cy="131306"/>
          </a:xfrm>
          <a:prstGeom prst="ellipse">
            <a:avLst/>
          </a:prstGeom>
          <a:solidFill>
            <a:srgbClr val="AAD35F"/>
          </a:solidFill>
          <a:ln cap="flat" cmpd="sng" w="254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04"/>
          <p:cNvSpPr/>
          <p:nvPr/>
        </p:nvSpPr>
        <p:spPr>
          <a:xfrm>
            <a:off x="5854943" y="338701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6" y="1695912"/>
            <a:ext cx="5642136" cy="37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05"/>
          <p:cNvSpPr/>
          <p:nvPr/>
        </p:nvSpPr>
        <p:spPr>
          <a:xfrm>
            <a:off x="3092824" y="2893114"/>
            <a:ext cx="1409922" cy="225711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Регрессия: bounding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6" y="1695912"/>
            <a:ext cx="5642136" cy="37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6"/>
          <p:cNvSpPr/>
          <p:nvPr/>
        </p:nvSpPr>
        <p:spPr>
          <a:xfrm>
            <a:off x="3092824" y="2893114"/>
            <a:ext cx="1409922" cy="225711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6"/>
          <p:cNvSpPr/>
          <p:nvPr/>
        </p:nvSpPr>
        <p:spPr>
          <a:xfrm>
            <a:off x="1565120" y="2132173"/>
            <a:ext cx="1521088" cy="768796"/>
          </a:xfrm>
          <a:prstGeom prst="rect">
            <a:avLst/>
          </a:prstGeom>
          <a:solidFill>
            <a:srgbClr val="3D3BFF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6"/>
          <p:cNvSpPr txBox="1"/>
          <p:nvPr/>
        </p:nvSpPr>
        <p:spPr>
          <a:xfrm>
            <a:off x="1698010" y="2178136"/>
            <a:ext cx="1416278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2" name="Google Shape;422;p106"/>
          <p:cNvSpPr/>
          <p:nvPr/>
        </p:nvSpPr>
        <p:spPr>
          <a:xfrm>
            <a:off x="4517282" y="5131295"/>
            <a:ext cx="1521088" cy="768796"/>
          </a:xfrm>
          <a:prstGeom prst="rect">
            <a:avLst/>
          </a:prstGeom>
          <a:solidFill>
            <a:srgbClr val="3D3BFF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6"/>
          <p:cNvSpPr txBox="1"/>
          <p:nvPr/>
        </p:nvSpPr>
        <p:spPr>
          <a:xfrm>
            <a:off x="4650172" y="5177258"/>
            <a:ext cx="1416278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4" name="Google Shape;424;p106"/>
          <p:cNvSpPr txBox="1"/>
          <p:nvPr/>
        </p:nvSpPr>
        <p:spPr>
          <a:xfrm>
            <a:off x="8346011" y="3398699"/>
            <a:ext cx="2757418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5" name="Google Shape;425;p106"/>
          <p:cNvSpPr/>
          <p:nvPr/>
        </p:nvSpPr>
        <p:spPr>
          <a:xfrm>
            <a:off x="71975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Задачи компьютерного зрения (recap)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3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1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7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Регрессия: bounding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07"/>
          <p:cNvSpPr txBox="1"/>
          <p:nvPr/>
        </p:nvSpPr>
        <p:spPr>
          <a:xfrm>
            <a:off x="8346011" y="3398699"/>
            <a:ext cx="2757418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432" name="Google Shape;432;p107"/>
          <p:cNvGrpSpPr/>
          <p:nvPr/>
        </p:nvGrpSpPr>
        <p:grpSpPr>
          <a:xfrm>
            <a:off x="1053666" y="1512780"/>
            <a:ext cx="5642136" cy="4452706"/>
            <a:chOff x="1053666" y="1512780"/>
            <a:chExt cx="5642136" cy="4452706"/>
          </a:xfrm>
        </p:grpSpPr>
        <p:pic>
          <p:nvPicPr>
            <p:cNvPr id="433" name="Google Shape;433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3666" y="1695912"/>
              <a:ext cx="5642136" cy="377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107"/>
            <p:cNvSpPr/>
            <p:nvPr/>
          </p:nvSpPr>
          <p:spPr>
            <a:xfrm>
              <a:off x="3092824" y="2893114"/>
              <a:ext cx="1409922" cy="225711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07"/>
            <p:cNvSpPr/>
            <p:nvPr/>
          </p:nvSpPr>
          <p:spPr>
            <a:xfrm>
              <a:off x="2507530" y="2897632"/>
              <a:ext cx="339365" cy="2252592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07"/>
            <p:cNvSpPr/>
            <p:nvPr/>
          </p:nvSpPr>
          <p:spPr>
            <a:xfrm rot="5400000">
              <a:off x="3639510" y="1848014"/>
              <a:ext cx="339365" cy="1415050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107"/>
            <p:cNvGrpSpPr/>
            <p:nvPr/>
          </p:nvGrpSpPr>
          <p:grpSpPr>
            <a:xfrm>
              <a:off x="3520435" y="5275684"/>
              <a:ext cx="675685" cy="689802"/>
              <a:chOff x="8707006" y="3041644"/>
              <a:chExt cx="1640732" cy="768796"/>
            </a:xfrm>
          </p:grpSpPr>
          <p:sp>
            <p:nvSpPr>
              <p:cNvPr id="438" name="Google Shape;438;p107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07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440" name="Google Shape;440;p107"/>
            <p:cNvGrpSpPr/>
            <p:nvPr/>
          </p:nvGrpSpPr>
          <p:grpSpPr>
            <a:xfrm>
              <a:off x="4623522" y="3704181"/>
              <a:ext cx="675685" cy="689802"/>
              <a:chOff x="8707006" y="3041644"/>
              <a:chExt cx="1640732" cy="768796"/>
            </a:xfrm>
          </p:grpSpPr>
          <p:sp>
            <p:nvSpPr>
              <p:cNvPr id="441" name="Google Shape;441;p107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07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cxnSp>
          <p:nvCxnSpPr>
            <p:cNvPr id="443" name="Google Shape;443;p107"/>
            <p:cNvCxnSpPr/>
            <p:nvPr/>
          </p:nvCxnSpPr>
          <p:spPr>
            <a:xfrm>
              <a:off x="3106270" y="4053829"/>
              <a:ext cx="140992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07"/>
            <p:cNvCxnSpPr/>
            <p:nvPr/>
          </p:nvCxnSpPr>
          <p:spPr>
            <a:xfrm>
              <a:off x="3780604" y="2973796"/>
              <a:ext cx="13377" cy="217656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445" name="Google Shape;445;p107"/>
            <p:cNvGrpSpPr/>
            <p:nvPr/>
          </p:nvGrpSpPr>
          <p:grpSpPr>
            <a:xfrm>
              <a:off x="1761551" y="3646977"/>
              <a:ext cx="666258" cy="689802"/>
              <a:chOff x="8707006" y="3041644"/>
              <a:chExt cx="1617841" cy="768796"/>
            </a:xfrm>
          </p:grpSpPr>
          <p:sp>
            <p:nvSpPr>
              <p:cNvPr id="446" name="Google Shape;446;p107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07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448" name="Google Shape;448;p107"/>
            <p:cNvGrpSpPr/>
            <p:nvPr/>
          </p:nvGrpSpPr>
          <p:grpSpPr>
            <a:xfrm>
              <a:off x="3462534" y="1512780"/>
              <a:ext cx="666258" cy="689802"/>
              <a:chOff x="8707006" y="3041644"/>
              <a:chExt cx="1617841" cy="768796"/>
            </a:xfrm>
          </p:grpSpPr>
          <p:sp>
            <p:nvSpPr>
              <p:cNvPr id="449" name="Google Shape;449;p107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07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</p:grpSp>
      <p:sp>
        <p:nvSpPr>
          <p:cNvPr id="451" name="Google Shape;451;p107"/>
          <p:cNvSpPr/>
          <p:nvPr/>
        </p:nvSpPr>
        <p:spPr>
          <a:xfrm>
            <a:off x="71975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+ Локализация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108"/>
          <p:cNvGrpSpPr/>
          <p:nvPr/>
        </p:nvGrpSpPr>
        <p:grpSpPr>
          <a:xfrm>
            <a:off x="8776603" y="3752758"/>
            <a:ext cx="853172" cy="1944350"/>
            <a:chOff x="8776603" y="3752758"/>
            <a:chExt cx="853172" cy="1944350"/>
          </a:xfrm>
        </p:grpSpPr>
        <p:sp>
          <p:nvSpPr>
            <p:cNvPr id="458" name="Google Shape;458;p108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459" name="Google Shape;459;p108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0" name="Google Shape;460;p108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108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2" name="Google Shape;462;p108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3" name="Google Shape;463;p108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108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465" name="Google Shape;465;p108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466" name="Google Shape;466;p108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467" name="Google Shape;467;p108"/>
          <p:cNvGrpSpPr/>
          <p:nvPr/>
        </p:nvGrpSpPr>
        <p:grpSpPr>
          <a:xfrm>
            <a:off x="8776603" y="1378095"/>
            <a:ext cx="1832612" cy="2305452"/>
            <a:chOff x="10321327" y="2102565"/>
            <a:chExt cx="1832612" cy="2305452"/>
          </a:xfrm>
        </p:grpSpPr>
        <p:cxnSp>
          <p:nvCxnSpPr>
            <p:cNvPr id="468" name="Google Shape;468;p108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9" name="Google Shape;469;p108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108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108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108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108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108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108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108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108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108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Бутылка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9" name="Google Shape;479;p108"/>
          <p:cNvGrpSpPr/>
          <p:nvPr/>
        </p:nvGrpSpPr>
        <p:grpSpPr>
          <a:xfrm>
            <a:off x="1053666" y="1512780"/>
            <a:ext cx="5642136" cy="4452706"/>
            <a:chOff x="1053666" y="1512780"/>
            <a:chExt cx="5642136" cy="4452706"/>
          </a:xfrm>
        </p:grpSpPr>
        <p:pic>
          <p:nvPicPr>
            <p:cNvPr id="480" name="Google Shape;480;p1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53666" y="1695912"/>
              <a:ext cx="5642136" cy="377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108"/>
            <p:cNvSpPr/>
            <p:nvPr/>
          </p:nvSpPr>
          <p:spPr>
            <a:xfrm>
              <a:off x="3092824" y="2893114"/>
              <a:ext cx="1409922" cy="225711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08"/>
            <p:cNvSpPr/>
            <p:nvPr/>
          </p:nvSpPr>
          <p:spPr>
            <a:xfrm>
              <a:off x="2507530" y="2897632"/>
              <a:ext cx="339365" cy="2252592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08"/>
            <p:cNvSpPr/>
            <p:nvPr/>
          </p:nvSpPr>
          <p:spPr>
            <a:xfrm rot="5400000">
              <a:off x="3639510" y="1848014"/>
              <a:ext cx="339365" cy="1415050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108"/>
            <p:cNvGrpSpPr/>
            <p:nvPr/>
          </p:nvGrpSpPr>
          <p:grpSpPr>
            <a:xfrm>
              <a:off x="3520435" y="5275684"/>
              <a:ext cx="675685" cy="689802"/>
              <a:chOff x="8707006" y="3041644"/>
              <a:chExt cx="1640732" cy="768796"/>
            </a:xfrm>
          </p:grpSpPr>
          <p:sp>
            <p:nvSpPr>
              <p:cNvPr id="485" name="Google Shape;485;p108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08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487" name="Google Shape;487;p108"/>
            <p:cNvGrpSpPr/>
            <p:nvPr/>
          </p:nvGrpSpPr>
          <p:grpSpPr>
            <a:xfrm>
              <a:off x="4623522" y="3704181"/>
              <a:ext cx="675685" cy="689802"/>
              <a:chOff x="8707006" y="3041644"/>
              <a:chExt cx="1640732" cy="768796"/>
            </a:xfrm>
          </p:grpSpPr>
          <p:sp>
            <p:nvSpPr>
              <p:cNvPr id="488" name="Google Shape;488;p108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08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cxnSp>
          <p:nvCxnSpPr>
            <p:cNvPr id="490" name="Google Shape;490;p108"/>
            <p:cNvCxnSpPr/>
            <p:nvPr/>
          </p:nvCxnSpPr>
          <p:spPr>
            <a:xfrm>
              <a:off x="3106270" y="4053829"/>
              <a:ext cx="140992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108"/>
            <p:cNvCxnSpPr/>
            <p:nvPr/>
          </p:nvCxnSpPr>
          <p:spPr>
            <a:xfrm>
              <a:off x="3780604" y="2973796"/>
              <a:ext cx="13377" cy="217656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492" name="Google Shape;492;p108"/>
            <p:cNvGrpSpPr/>
            <p:nvPr/>
          </p:nvGrpSpPr>
          <p:grpSpPr>
            <a:xfrm>
              <a:off x="1761551" y="3646977"/>
              <a:ext cx="666258" cy="689802"/>
              <a:chOff x="8707006" y="3041644"/>
              <a:chExt cx="1617841" cy="768796"/>
            </a:xfrm>
          </p:grpSpPr>
          <p:sp>
            <p:nvSpPr>
              <p:cNvPr id="493" name="Google Shape;493;p108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08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495" name="Google Shape;495;p108"/>
            <p:cNvGrpSpPr/>
            <p:nvPr/>
          </p:nvGrpSpPr>
          <p:grpSpPr>
            <a:xfrm>
              <a:off x="3462534" y="1512780"/>
              <a:ext cx="666258" cy="689802"/>
              <a:chOff x="8707006" y="3041644"/>
              <a:chExt cx="1617841" cy="768796"/>
            </a:xfrm>
          </p:grpSpPr>
          <p:sp>
            <p:nvSpPr>
              <p:cNvPr id="496" name="Google Shape;496;p108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08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</p:grpSp>
      <p:sp>
        <p:nvSpPr>
          <p:cNvPr id="498" name="Google Shape;498;p108"/>
          <p:cNvSpPr/>
          <p:nvPr/>
        </p:nvSpPr>
        <p:spPr>
          <a:xfrm>
            <a:off x="71975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+ Локализация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9"/>
          <p:cNvSpPr/>
          <p:nvPr/>
        </p:nvSpPr>
        <p:spPr>
          <a:xfrm>
            <a:off x="71975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109"/>
          <p:cNvSpPr txBox="1"/>
          <p:nvPr/>
        </p:nvSpPr>
        <p:spPr>
          <a:xfrm>
            <a:off x="8101806" y="2203374"/>
            <a:ext cx="6453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06" name="Google Shape;506;p109"/>
          <p:cNvCxnSpPr/>
          <p:nvPr/>
        </p:nvCxnSpPr>
        <p:spPr>
          <a:xfrm>
            <a:off x="10197983" y="2869475"/>
            <a:ext cx="8121" cy="1841866"/>
          </a:xfrm>
          <a:prstGeom prst="straightConnector1">
            <a:avLst/>
          </a:prstGeom>
          <a:noFill/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109"/>
          <p:cNvSpPr/>
          <p:nvPr/>
        </p:nvSpPr>
        <p:spPr>
          <a:xfrm>
            <a:off x="10141853" y="2819891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109"/>
          <p:cNvSpPr/>
          <p:nvPr/>
        </p:nvSpPr>
        <p:spPr>
          <a:xfrm>
            <a:off x="10141853" y="4639045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109"/>
          <p:cNvSpPr/>
          <p:nvPr/>
        </p:nvSpPr>
        <p:spPr>
          <a:xfrm>
            <a:off x="10141853" y="3274679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109"/>
          <p:cNvSpPr/>
          <p:nvPr/>
        </p:nvSpPr>
        <p:spPr>
          <a:xfrm>
            <a:off x="10141853" y="3729467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109"/>
          <p:cNvSpPr/>
          <p:nvPr/>
        </p:nvSpPr>
        <p:spPr>
          <a:xfrm>
            <a:off x="10141853" y="4184256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109"/>
          <p:cNvSpPr txBox="1"/>
          <p:nvPr/>
        </p:nvSpPr>
        <p:spPr>
          <a:xfrm>
            <a:off x="10412610" y="2618943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sp>
        <p:nvSpPr>
          <p:cNvPr id="513" name="Google Shape;513;p109"/>
          <p:cNvSpPr txBox="1"/>
          <p:nvPr/>
        </p:nvSpPr>
        <p:spPr>
          <a:xfrm>
            <a:off x="10412610" y="3079885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/>
          </a:p>
        </p:txBody>
      </p:sp>
      <p:sp>
        <p:nvSpPr>
          <p:cNvPr id="514" name="Google Shape;514;p109"/>
          <p:cNvSpPr txBox="1"/>
          <p:nvPr/>
        </p:nvSpPr>
        <p:spPr>
          <a:xfrm>
            <a:off x="10412610" y="3540836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/>
          </a:p>
        </p:txBody>
      </p:sp>
      <p:sp>
        <p:nvSpPr>
          <p:cNvPr id="515" name="Google Shape;515;p109"/>
          <p:cNvSpPr txBox="1"/>
          <p:nvPr/>
        </p:nvSpPr>
        <p:spPr>
          <a:xfrm>
            <a:off x="10412610" y="4001781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/>
          </a:p>
        </p:txBody>
      </p:sp>
      <p:sp>
        <p:nvSpPr>
          <p:cNvPr id="516" name="Google Shape;516;p109"/>
          <p:cNvSpPr txBox="1"/>
          <p:nvPr/>
        </p:nvSpPr>
        <p:spPr>
          <a:xfrm>
            <a:off x="10412610" y="446273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grpSp>
        <p:nvGrpSpPr>
          <p:cNvPr id="517" name="Google Shape;517;p109"/>
          <p:cNvGrpSpPr/>
          <p:nvPr/>
        </p:nvGrpSpPr>
        <p:grpSpPr>
          <a:xfrm rot="-5400000">
            <a:off x="8951228" y="2128494"/>
            <a:ext cx="114801" cy="1475324"/>
            <a:chOff x="8776603" y="4017619"/>
            <a:chExt cx="114801" cy="1475324"/>
          </a:xfrm>
        </p:grpSpPr>
        <p:cxnSp>
          <p:nvCxnSpPr>
            <p:cNvPr id="518" name="Google Shape;518;p10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9" name="Google Shape;519;p10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0" name="Google Shape;520;p10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10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2" name="Google Shape;522;p10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3" name="Google Shape;523;p109"/>
          <p:cNvSpPr txBox="1"/>
          <p:nvPr/>
        </p:nvSpPr>
        <p:spPr>
          <a:xfrm>
            <a:off x="8619990" y="2203374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4" name="Google Shape;524;p109"/>
          <p:cNvSpPr txBox="1"/>
          <p:nvPr/>
        </p:nvSpPr>
        <p:spPr>
          <a:xfrm>
            <a:off x="9038716" y="2203374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5" name="Google Shape;525;p109"/>
          <p:cNvSpPr txBox="1"/>
          <p:nvPr/>
        </p:nvSpPr>
        <p:spPr>
          <a:xfrm>
            <a:off x="9493288" y="2239179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26" name="Google Shape;526;p109"/>
          <p:cNvGrpSpPr/>
          <p:nvPr/>
        </p:nvGrpSpPr>
        <p:grpSpPr>
          <a:xfrm rot="-5400000">
            <a:off x="8951229" y="2595219"/>
            <a:ext cx="114801" cy="1475324"/>
            <a:chOff x="8776603" y="4017619"/>
            <a:chExt cx="114801" cy="1475324"/>
          </a:xfrm>
        </p:grpSpPr>
        <p:cxnSp>
          <p:nvCxnSpPr>
            <p:cNvPr id="527" name="Google Shape;527;p10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8" name="Google Shape;528;p10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0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" name="Google Shape;530;p10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10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2" name="Google Shape;532;p109"/>
          <p:cNvGrpSpPr/>
          <p:nvPr/>
        </p:nvGrpSpPr>
        <p:grpSpPr>
          <a:xfrm rot="-5400000">
            <a:off x="8951229" y="3052419"/>
            <a:ext cx="114801" cy="1475324"/>
            <a:chOff x="8776603" y="4017619"/>
            <a:chExt cx="114801" cy="1475324"/>
          </a:xfrm>
        </p:grpSpPr>
        <p:cxnSp>
          <p:nvCxnSpPr>
            <p:cNvPr id="533" name="Google Shape;533;p10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4" name="Google Shape;534;p10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10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10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10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8" name="Google Shape;538;p109"/>
          <p:cNvGrpSpPr/>
          <p:nvPr/>
        </p:nvGrpSpPr>
        <p:grpSpPr>
          <a:xfrm rot="-5400000">
            <a:off x="8951230" y="3509619"/>
            <a:ext cx="114801" cy="1475324"/>
            <a:chOff x="8776603" y="4017619"/>
            <a:chExt cx="114801" cy="1475324"/>
          </a:xfrm>
        </p:grpSpPr>
        <p:cxnSp>
          <p:nvCxnSpPr>
            <p:cNvPr id="539" name="Google Shape;539;p10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0" name="Google Shape;540;p10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1" name="Google Shape;541;p10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10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10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4" name="Google Shape;544;p109"/>
          <p:cNvGrpSpPr/>
          <p:nvPr/>
        </p:nvGrpSpPr>
        <p:grpSpPr>
          <a:xfrm rot="-5400000">
            <a:off x="8951231" y="3966819"/>
            <a:ext cx="114801" cy="1475324"/>
            <a:chOff x="8776603" y="4017619"/>
            <a:chExt cx="114801" cy="1475324"/>
          </a:xfrm>
        </p:grpSpPr>
        <p:cxnSp>
          <p:nvCxnSpPr>
            <p:cNvPr id="545" name="Google Shape;545;p10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6" name="Google Shape;546;p10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7" name="Google Shape;547;p10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8" name="Google Shape;548;p10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10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0" name="Google Shape;550;p109"/>
          <p:cNvSpPr txBox="1"/>
          <p:nvPr/>
        </p:nvSpPr>
        <p:spPr>
          <a:xfrm>
            <a:off x="10007638" y="2239179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51" name="Google Shape;551;p109"/>
          <p:cNvGrpSpPr/>
          <p:nvPr/>
        </p:nvGrpSpPr>
        <p:grpSpPr>
          <a:xfrm>
            <a:off x="1053666" y="1512780"/>
            <a:ext cx="5642136" cy="4452706"/>
            <a:chOff x="1053666" y="1512780"/>
            <a:chExt cx="5642136" cy="4452706"/>
          </a:xfrm>
        </p:grpSpPr>
        <p:pic>
          <p:nvPicPr>
            <p:cNvPr id="552" name="Google Shape;552;p10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3666" y="1695912"/>
              <a:ext cx="5642136" cy="377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109"/>
            <p:cNvSpPr/>
            <p:nvPr/>
          </p:nvSpPr>
          <p:spPr>
            <a:xfrm>
              <a:off x="3092824" y="2893114"/>
              <a:ext cx="1409922" cy="225711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9"/>
            <p:cNvSpPr/>
            <p:nvPr/>
          </p:nvSpPr>
          <p:spPr>
            <a:xfrm>
              <a:off x="2507530" y="2897632"/>
              <a:ext cx="339365" cy="2252592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9"/>
            <p:cNvSpPr/>
            <p:nvPr/>
          </p:nvSpPr>
          <p:spPr>
            <a:xfrm rot="5400000">
              <a:off x="3639510" y="1848014"/>
              <a:ext cx="339365" cy="1415050"/>
            </a:xfrm>
            <a:prstGeom prst="leftBrace">
              <a:avLst>
                <a:gd fmla="val 53985" name="adj1"/>
                <a:gd fmla="val 50000" name="adj2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6" name="Google Shape;556;p109"/>
            <p:cNvGrpSpPr/>
            <p:nvPr/>
          </p:nvGrpSpPr>
          <p:grpSpPr>
            <a:xfrm>
              <a:off x="3520435" y="5275684"/>
              <a:ext cx="675685" cy="689802"/>
              <a:chOff x="8707006" y="3041644"/>
              <a:chExt cx="1640732" cy="768796"/>
            </a:xfrm>
          </p:grpSpPr>
          <p:sp>
            <p:nvSpPr>
              <p:cNvPr id="557" name="Google Shape;557;p109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09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559" name="Google Shape;559;p109"/>
            <p:cNvGrpSpPr/>
            <p:nvPr/>
          </p:nvGrpSpPr>
          <p:grpSpPr>
            <a:xfrm>
              <a:off x="4623522" y="3704181"/>
              <a:ext cx="675685" cy="689802"/>
              <a:chOff x="8707006" y="3041644"/>
              <a:chExt cx="1640732" cy="768796"/>
            </a:xfrm>
          </p:grpSpPr>
          <p:sp>
            <p:nvSpPr>
              <p:cNvPr id="560" name="Google Shape;560;p109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09"/>
              <p:cNvSpPr txBox="1"/>
              <p:nvPr/>
            </p:nvSpPr>
            <p:spPr>
              <a:xfrm>
                <a:off x="8931459" y="3045579"/>
                <a:ext cx="1416279" cy="65174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cxnSp>
          <p:nvCxnSpPr>
            <p:cNvPr id="562" name="Google Shape;562;p109"/>
            <p:cNvCxnSpPr/>
            <p:nvPr/>
          </p:nvCxnSpPr>
          <p:spPr>
            <a:xfrm>
              <a:off x="3106270" y="4053829"/>
              <a:ext cx="140992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109"/>
            <p:cNvCxnSpPr/>
            <p:nvPr/>
          </p:nvCxnSpPr>
          <p:spPr>
            <a:xfrm>
              <a:off x="3780604" y="2973796"/>
              <a:ext cx="13377" cy="217656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564" name="Google Shape;564;p109"/>
            <p:cNvGrpSpPr/>
            <p:nvPr/>
          </p:nvGrpSpPr>
          <p:grpSpPr>
            <a:xfrm>
              <a:off x="1761551" y="3646977"/>
              <a:ext cx="666258" cy="689802"/>
              <a:chOff x="8707006" y="3041644"/>
              <a:chExt cx="1617841" cy="768796"/>
            </a:xfrm>
          </p:grpSpPr>
          <p:sp>
            <p:nvSpPr>
              <p:cNvPr id="565" name="Google Shape;565;p109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09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567" name="Google Shape;567;p109"/>
            <p:cNvGrpSpPr/>
            <p:nvPr/>
          </p:nvGrpSpPr>
          <p:grpSpPr>
            <a:xfrm>
              <a:off x="3462534" y="1512780"/>
              <a:ext cx="666258" cy="689802"/>
              <a:chOff x="8707006" y="3041644"/>
              <a:chExt cx="1617841" cy="768796"/>
            </a:xfrm>
          </p:grpSpPr>
          <p:sp>
            <p:nvSpPr>
              <p:cNvPr id="568" name="Google Shape;568;p109"/>
              <p:cNvSpPr/>
              <p:nvPr/>
            </p:nvSpPr>
            <p:spPr>
              <a:xfrm>
                <a:off x="8707006" y="3041644"/>
                <a:ext cx="1521087" cy="768796"/>
              </a:xfrm>
              <a:prstGeom prst="rect">
                <a:avLst/>
              </a:prstGeom>
              <a:solidFill>
                <a:srgbClr val="3D3BFF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09"/>
              <p:cNvSpPr txBox="1"/>
              <p:nvPr/>
            </p:nvSpPr>
            <p:spPr>
              <a:xfrm>
                <a:off x="8908568" y="3066592"/>
                <a:ext cx="1416279" cy="65174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ru-RU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6" y="1695912"/>
            <a:ext cx="5642136" cy="37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1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+ Локализация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10"/>
          <p:cNvSpPr txBox="1"/>
          <p:nvPr/>
        </p:nvSpPr>
        <p:spPr>
          <a:xfrm>
            <a:off x="8101806" y="2203374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77" name="Google Shape;577;p110"/>
          <p:cNvSpPr/>
          <p:nvPr/>
        </p:nvSpPr>
        <p:spPr>
          <a:xfrm>
            <a:off x="10141853" y="2819891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110"/>
          <p:cNvSpPr/>
          <p:nvPr/>
        </p:nvSpPr>
        <p:spPr>
          <a:xfrm>
            <a:off x="10141853" y="4639045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110"/>
          <p:cNvSpPr/>
          <p:nvPr/>
        </p:nvSpPr>
        <p:spPr>
          <a:xfrm>
            <a:off x="10141853" y="3274679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110"/>
          <p:cNvSpPr/>
          <p:nvPr/>
        </p:nvSpPr>
        <p:spPr>
          <a:xfrm>
            <a:off x="10141853" y="3729467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p110"/>
          <p:cNvSpPr/>
          <p:nvPr/>
        </p:nvSpPr>
        <p:spPr>
          <a:xfrm>
            <a:off x="10141853" y="4184256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110"/>
          <p:cNvSpPr txBox="1"/>
          <p:nvPr/>
        </p:nvSpPr>
        <p:spPr>
          <a:xfrm>
            <a:off x="10412610" y="2618943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sp>
        <p:nvSpPr>
          <p:cNvPr id="583" name="Google Shape;583;p110"/>
          <p:cNvSpPr txBox="1"/>
          <p:nvPr/>
        </p:nvSpPr>
        <p:spPr>
          <a:xfrm>
            <a:off x="10412610" y="3079885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/>
          </a:p>
        </p:txBody>
      </p:sp>
      <p:sp>
        <p:nvSpPr>
          <p:cNvPr id="584" name="Google Shape;584;p110"/>
          <p:cNvSpPr txBox="1"/>
          <p:nvPr/>
        </p:nvSpPr>
        <p:spPr>
          <a:xfrm>
            <a:off x="10412610" y="3540836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/>
          </a:p>
        </p:txBody>
      </p:sp>
      <p:sp>
        <p:nvSpPr>
          <p:cNvPr id="585" name="Google Shape;585;p110"/>
          <p:cNvSpPr txBox="1"/>
          <p:nvPr/>
        </p:nvSpPr>
        <p:spPr>
          <a:xfrm>
            <a:off x="10412610" y="4001781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/>
          </a:p>
        </p:txBody>
      </p:sp>
      <p:sp>
        <p:nvSpPr>
          <p:cNvPr id="586" name="Google Shape;586;p110"/>
          <p:cNvSpPr txBox="1"/>
          <p:nvPr/>
        </p:nvSpPr>
        <p:spPr>
          <a:xfrm>
            <a:off x="10412610" y="446273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grpSp>
        <p:nvGrpSpPr>
          <p:cNvPr id="587" name="Google Shape;587;p110"/>
          <p:cNvGrpSpPr/>
          <p:nvPr/>
        </p:nvGrpSpPr>
        <p:grpSpPr>
          <a:xfrm rot="-5400000">
            <a:off x="8951228" y="2128494"/>
            <a:ext cx="114801" cy="1475324"/>
            <a:chOff x="8776603" y="4017619"/>
            <a:chExt cx="114801" cy="1475324"/>
          </a:xfrm>
        </p:grpSpPr>
        <p:cxnSp>
          <p:nvCxnSpPr>
            <p:cNvPr id="588" name="Google Shape;588;p110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9" name="Google Shape;589;p110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0" name="Google Shape;590;p110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1" name="Google Shape;591;p110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110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3" name="Google Shape;593;p110"/>
          <p:cNvSpPr txBox="1"/>
          <p:nvPr/>
        </p:nvSpPr>
        <p:spPr>
          <a:xfrm>
            <a:off x="8619990" y="2203374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4" name="Google Shape;594;p110"/>
          <p:cNvSpPr txBox="1"/>
          <p:nvPr/>
        </p:nvSpPr>
        <p:spPr>
          <a:xfrm>
            <a:off x="9038716" y="2203374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5" name="Google Shape;595;p110"/>
          <p:cNvSpPr txBox="1"/>
          <p:nvPr/>
        </p:nvSpPr>
        <p:spPr>
          <a:xfrm>
            <a:off x="9493288" y="2239179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96" name="Google Shape;596;p110"/>
          <p:cNvGrpSpPr/>
          <p:nvPr/>
        </p:nvGrpSpPr>
        <p:grpSpPr>
          <a:xfrm rot="-5400000">
            <a:off x="8951229" y="2595219"/>
            <a:ext cx="114801" cy="1475324"/>
            <a:chOff x="8776603" y="4017619"/>
            <a:chExt cx="114801" cy="1475324"/>
          </a:xfrm>
        </p:grpSpPr>
        <p:cxnSp>
          <p:nvCxnSpPr>
            <p:cNvPr id="597" name="Google Shape;597;p110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110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9" name="Google Shape;599;p110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0" name="Google Shape;600;p110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110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02" name="Google Shape;602;p110"/>
          <p:cNvGrpSpPr/>
          <p:nvPr/>
        </p:nvGrpSpPr>
        <p:grpSpPr>
          <a:xfrm rot="-5400000">
            <a:off x="8951229" y="3052419"/>
            <a:ext cx="114801" cy="1475324"/>
            <a:chOff x="8776603" y="4017619"/>
            <a:chExt cx="114801" cy="1475324"/>
          </a:xfrm>
        </p:grpSpPr>
        <p:cxnSp>
          <p:nvCxnSpPr>
            <p:cNvPr id="603" name="Google Shape;603;p110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4" name="Google Shape;604;p110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110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110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110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08" name="Google Shape;608;p110"/>
          <p:cNvGrpSpPr/>
          <p:nvPr/>
        </p:nvGrpSpPr>
        <p:grpSpPr>
          <a:xfrm rot="-5400000">
            <a:off x="8951230" y="3509619"/>
            <a:ext cx="114801" cy="1475324"/>
            <a:chOff x="8776603" y="4017619"/>
            <a:chExt cx="114801" cy="1475324"/>
          </a:xfrm>
        </p:grpSpPr>
        <p:cxnSp>
          <p:nvCxnSpPr>
            <p:cNvPr id="609" name="Google Shape;609;p110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110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110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110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110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4" name="Google Shape;614;p110"/>
          <p:cNvGrpSpPr/>
          <p:nvPr/>
        </p:nvGrpSpPr>
        <p:grpSpPr>
          <a:xfrm rot="-5400000">
            <a:off x="8951231" y="3966819"/>
            <a:ext cx="114801" cy="1475324"/>
            <a:chOff x="8776603" y="4017619"/>
            <a:chExt cx="114801" cy="1475324"/>
          </a:xfrm>
        </p:grpSpPr>
        <p:cxnSp>
          <p:nvCxnSpPr>
            <p:cNvPr id="615" name="Google Shape;615;p110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6" name="Google Shape;616;p110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7" name="Google Shape;617;p110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8" name="Google Shape;618;p110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110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>
                <a:alpha val="20000"/>
              </a:srgbClr>
            </a:solidFill>
            <a:ln cap="flat" cmpd="sng" w="38100">
              <a:solidFill>
                <a:srgbClr val="CC0606">
                  <a:alpha val="2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0" name="Google Shape;620;p110"/>
          <p:cNvSpPr txBox="1"/>
          <p:nvPr/>
        </p:nvSpPr>
        <p:spPr>
          <a:xfrm>
            <a:off x="10007638" y="2239179"/>
            <a:ext cx="645319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1" name="Google Shape;621;p110"/>
          <p:cNvSpPr/>
          <p:nvPr/>
        </p:nvSpPr>
        <p:spPr>
          <a:xfrm>
            <a:off x="1627943" y="1755415"/>
            <a:ext cx="1632545" cy="2133172"/>
          </a:xfrm>
          <a:prstGeom prst="rect">
            <a:avLst/>
          </a:prstGeom>
          <a:noFill/>
          <a:ln cap="flat" cmpd="sng" w="57150">
            <a:solidFill>
              <a:srgbClr val="FF000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110"/>
          <p:cNvSpPr/>
          <p:nvPr/>
        </p:nvSpPr>
        <p:spPr>
          <a:xfrm>
            <a:off x="4118666" y="1885700"/>
            <a:ext cx="1632545" cy="2133172"/>
          </a:xfrm>
          <a:prstGeom prst="rect">
            <a:avLst/>
          </a:prstGeom>
          <a:noFill/>
          <a:ln cap="flat" cmpd="sng" w="57150">
            <a:solidFill>
              <a:srgbClr val="FF000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110"/>
          <p:cNvSpPr/>
          <p:nvPr/>
        </p:nvSpPr>
        <p:spPr>
          <a:xfrm>
            <a:off x="4601779" y="3079885"/>
            <a:ext cx="1632545" cy="2133172"/>
          </a:xfrm>
          <a:prstGeom prst="rect">
            <a:avLst/>
          </a:prstGeom>
          <a:noFill/>
          <a:ln cap="flat" cmpd="sng" w="57150">
            <a:solidFill>
              <a:srgbClr val="FF000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110"/>
          <p:cNvSpPr/>
          <p:nvPr/>
        </p:nvSpPr>
        <p:spPr>
          <a:xfrm>
            <a:off x="2024597" y="3326596"/>
            <a:ext cx="1632545" cy="2133172"/>
          </a:xfrm>
          <a:prstGeom prst="rect">
            <a:avLst/>
          </a:prstGeom>
          <a:noFill/>
          <a:ln cap="flat" cmpd="sng" w="57150">
            <a:solidFill>
              <a:srgbClr val="FF000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110"/>
          <p:cNvSpPr/>
          <p:nvPr/>
        </p:nvSpPr>
        <p:spPr>
          <a:xfrm>
            <a:off x="7197515" y="341603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110"/>
          <p:cNvSpPr/>
          <p:nvPr/>
        </p:nvSpPr>
        <p:spPr>
          <a:xfrm>
            <a:off x="3092824" y="2893114"/>
            <a:ext cx="1409922" cy="225711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111"/>
          <p:cNvGrpSpPr/>
          <p:nvPr/>
        </p:nvGrpSpPr>
        <p:grpSpPr>
          <a:xfrm>
            <a:off x="356081" y="1690865"/>
            <a:ext cx="4231861" cy="4372320"/>
            <a:chOff x="356081" y="1690865"/>
            <a:chExt cx="4231861" cy="4372320"/>
          </a:xfrm>
        </p:grpSpPr>
        <p:pic>
          <p:nvPicPr>
            <p:cNvPr id="633" name="Google Shape;633;p111"/>
            <p:cNvPicPr preferRelativeResize="0"/>
            <p:nvPr/>
          </p:nvPicPr>
          <p:blipFill rotWithShape="1">
            <a:blip r:embed="rId3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111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111"/>
          <p:cNvSpPr/>
          <p:nvPr/>
        </p:nvSpPr>
        <p:spPr>
          <a:xfrm>
            <a:off x="4886788" y="36970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6" name="Google Shape;636;p111"/>
          <p:cNvGrpSpPr/>
          <p:nvPr/>
        </p:nvGrpSpPr>
        <p:grpSpPr>
          <a:xfrm>
            <a:off x="5679854" y="4191407"/>
            <a:ext cx="853172" cy="1944350"/>
            <a:chOff x="8776603" y="3752758"/>
            <a:chExt cx="853172" cy="1944350"/>
          </a:xfrm>
        </p:grpSpPr>
        <p:sp>
          <p:nvSpPr>
            <p:cNvPr id="637" name="Google Shape;637;p111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638" name="Google Shape;638;p111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9" name="Google Shape;639;p111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11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1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11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1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44" name="Google Shape;644;p111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45" name="Google Shape;645;p111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646" name="Google Shape;646;p111"/>
          <p:cNvGrpSpPr/>
          <p:nvPr/>
        </p:nvGrpSpPr>
        <p:grpSpPr>
          <a:xfrm>
            <a:off x="5679854" y="1638944"/>
            <a:ext cx="1832612" cy="2305452"/>
            <a:chOff x="10321327" y="2102565"/>
            <a:chExt cx="1832612" cy="2305452"/>
          </a:xfrm>
        </p:grpSpPr>
        <p:cxnSp>
          <p:nvCxnSpPr>
            <p:cNvPr id="647" name="Google Shape;647;p111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48" name="Google Shape;648;p111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111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0" name="Google Shape;650;p111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1" name="Google Shape;651;p111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2" name="Google Shape;652;p111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111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11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11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11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11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Бутылка</a:t>
              </a:r>
              <a:endParaRPr/>
            </a:p>
          </p:txBody>
        </p:sp>
      </p:grpSp>
      <p:sp>
        <p:nvSpPr>
          <p:cNvPr id="658" name="Google Shape;658;p111"/>
          <p:cNvSpPr txBox="1"/>
          <p:nvPr/>
        </p:nvSpPr>
        <p:spPr>
          <a:xfrm>
            <a:off x="5025981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12"/>
          <p:cNvSpPr/>
          <p:nvPr/>
        </p:nvSpPr>
        <p:spPr>
          <a:xfrm>
            <a:off x="7816530" y="1849452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 Cross Entropy 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12"/>
          <p:cNvSpPr/>
          <p:nvPr/>
        </p:nvSpPr>
        <p:spPr>
          <a:xfrm>
            <a:off x="4886788" y="36970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12"/>
          <p:cNvSpPr/>
          <p:nvPr/>
        </p:nvSpPr>
        <p:spPr>
          <a:xfrm>
            <a:off x="7163993" y="229691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112"/>
          <p:cNvGrpSpPr/>
          <p:nvPr/>
        </p:nvGrpSpPr>
        <p:grpSpPr>
          <a:xfrm>
            <a:off x="5679854" y="4191407"/>
            <a:ext cx="853172" cy="1944350"/>
            <a:chOff x="8776603" y="3752758"/>
            <a:chExt cx="853172" cy="1944350"/>
          </a:xfrm>
        </p:grpSpPr>
        <p:sp>
          <p:nvSpPr>
            <p:cNvPr id="668" name="Google Shape;668;p112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669" name="Google Shape;669;p112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0" name="Google Shape;670;p112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12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12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12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12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75" name="Google Shape;675;p112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76" name="Google Shape;676;p112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677" name="Google Shape;677;p112"/>
          <p:cNvGrpSpPr/>
          <p:nvPr/>
        </p:nvGrpSpPr>
        <p:grpSpPr>
          <a:xfrm>
            <a:off x="5679854" y="1638944"/>
            <a:ext cx="1832612" cy="2305452"/>
            <a:chOff x="10321327" y="2102565"/>
            <a:chExt cx="1832612" cy="2305452"/>
          </a:xfrm>
        </p:grpSpPr>
        <p:cxnSp>
          <p:nvCxnSpPr>
            <p:cNvPr id="678" name="Google Shape;678;p112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9" name="Google Shape;679;p112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0" name="Google Shape;680;p112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1" name="Google Shape;681;p112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112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112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112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12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12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12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12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Бутылка</a:t>
              </a:r>
              <a:endParaRPr/>
            </a:p>
          </p:txBody>
        </p:sp>
      </p:grpSp>
      <p:sp>
        <p:nvSpPr>
          <p:cNvPr id="689" name="Google Shape;689;p112"/>
          <p:cNvSpPr txBox="1"/>
          <p:nvPr/>
        </p:nvSpPr>
        <p:spPr>
          <a:xfrm>
            <a:off x="5025981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  <p:sp>
        <p:nvSpPr>
          <p:cNvPr id="690" name="Google Shape;690;p112"/>
          <p:cNvSpPr/>
          <p:nvPr/>
        </p:nvSpPr>
        <p:spPr>
          <a:xfrm rot="10800000">
            <a:off x="9490965" y="229691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12"/>
          <p:cNvSpPr/>
          <p:nvPr/>
        </p:nvSpPr>
        <p:spPr>
          <a:xfrm>
            <a:off x="10232804" y="1839891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112"/>
          <p:cNvSpPr/>
          <p:nvPr/>
        </p:nvSpPr>
        <p:spPr>
          <a:xfrm>
            <a:off x="10232807" y="3659044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112"/>
          <p:cNvSpPr/>
          <p:nvPr/>
        </p:nvSpPr>
        <p:spPr>
          <a:xfrm>
            <a:off x="10232811" y="2294679"/>
            <a:ext cx="114802" cy="110959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112"/>
          <p:cNvSpPr/>
          <p:nvPr/>
        </p:nvSpPr>
        <p:spPr>
          <a:xfrm>
            <a:off x="10232817" y="2749467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112"/>
          <p:cNvSpPr/>
          <p:nvPr/>
        </p:nvSpPr>
        <p:spPr>
          <a:xfrm>
            <a:off x="10232824" y="3204256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6" name="Google Shape;696;p112"/>
          <p:cNvSpPr txBox="1"/>
          <p:nvPr/>
        </p:nvSpPr>
        <p:spPr>
          <a:xfrm>
            <a:off x="10503583" y="1638944"/>
            <a:ext cx="1561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12"/>
          <p:cNvSpPr txBox="1"/>
          <p:nvPr/>
        </p:nvSpPr>
        <p:spPr>
          <a:xfrm>
            <a:off x="10503585" y="2099887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12"/>
          <p:cNvSpPr txBox="1"/>
          <p:nvPr/>
        </p:nvSpPr>
        <p:spPr>
          <a:xfrm>
            <a:off x="10503588" y="2560837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12"/>
          <p:cNvSpPr txBox="1"/>
          <p:nvPr/>
        </p:nvSpPr>
        <p:spPr>
          <a:xfrm>
            <a:off x="10503591" y="3021785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12"/>
          <p:cNvSpPr txBox="1"/>
          <p:nvPr/>
        </p:nvSpPr>
        <p:spPr>
          <a:xfrm>
            <a:off x="10503591" y="3482731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sp>
        <p:nvSpPr>
          <p:cNvPr id="701" name="Google Shape;701;p112"/>
          <p:cNvSpPr txBox="1"/>
          <p:nvPr/>
        </p:nvSpPr>
        <p:spPr>
          <a:xfrm>
            <a:off x="9710013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Ground-Truth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2" name="Google Shape;702;p112"/>
          <p:cNvGrpSpPr/>
          <p:nvPr/>
        </p:nvGrpSpPr>
        <p:grpSpPr>
          <a:xfrm>
            <a:off x="356081" y="1690865"/>
            <a:ext cx="4231861" cy="4372320"/>
            <a:chOff x="356081" y="1690865"/>
            <a:chExt cx="4231861" cy="4372320"/>
          </a:xfrm>
        </p:grpSpPr>
        <p:pic>
          <p:nvPicPr>
            <p:cNvPr id="703" name="Google Shape;703;p112"/>
            <p:cNvPicPr preferRelativeResize="0"/>
            <p:nvPr/>
          </p:nvPicPr>
          <p:blipFill rotWithShape="1">
            <a:blip r:embed="rId7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112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13"/>
          <p:cNvSpPr/>
          <p:nvPr/>
        </p:nvSpPr>
        <p:spPr>
          <a:xfrm>
            <a:off x="7816530" y="1849452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 Cross Entropy 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13"/>
          <p:cNvSpPr/>
          <p:nvPr/>
        </p:nvSpPr>
        <p:spPr>
          <a:xfrm>
            <a:off x="7816530" y="4538039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Squared Error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13"/>
          <p:cNvSpPr/>
          <p:nvPr/>
        </p:nvSpPr>
        <p:spPr>
          <a:xfrm>
            <a:off x="4886788" y="36970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13"/>
          <p:cNvSpPr/>
          <p:nvPr/>
        </p:nvSpPr>
        <p:spPr>
          <a:xfrm>
            <a:off x="7163993" y="229691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113"/>
          <p:cNvGrpSpPr/>
          <p:nvPr/>
        </p:nvGrpSpPr>
        <p:grpSpPr>
          <a:xfrm>
            <a:off x="5679854" y="4191407"/>
            <a:ext cx="853172" cy="1944350"/>
            <a:chOff x="8776603" y="3752758"/>
            <a:chExt cx="853172" cy="1944350"/>
          </a:xfrm>
        </p:grpSpPr>
        <p:sp>
          <p:nvSpPr>
            <p:cNvPr id="715" name="Google Shape;715;p113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716" name="Google Shape;716;p113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7" name="Google Shape;717;p113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13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13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13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13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22" name="Google Shape;722;p113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23" name="Google Shape;723;p113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724" name="Google Shape;724;p113"/>
          <p:cNvGrpSpPr/>
          <p:nvPr/>
        </p:nvGrpSpPr>
        <p:grpSpPr>
          <a:xfrm>
            <a:off x="5679854" y="1638944"/>
            <a:ext cx="1832612" cy="2305452"/>
            <a:chOff x="10321327" y="2102565"/>
            <a:chExt cx="1832612" cy="2305452"/>
          </a:xfrm>
        </p:grpSpPr>
        <p:cxnSp>
          <p:nvCxnSpPr>
            <p:cNvPr id="725" name="Google Shape;725;p113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6" name="Google Shape;726;p113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7" name="Google Shape;727;p113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113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p113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0" name="Google Shape;730;p113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113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13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13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3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3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Бутылка</a:t>
              </a:r>
              <a:endParaRPr/>
            </a:p>
          </p:txBody>
        </p:sp>
      </p:grpSp>
      <p:sp>
        <p:nvSpPr>
          <p:cNvPr id="736" name="Google Shape;736;p113"/>
          <p:cNvSpPr txBox="1"/>
          <p:nvPr/>
        </p:nvSpPr>
        <p:spPr>
          <a:xfrm>
            <a:off x="5025981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  <p:sp>
        <p:nvSpPr>
          <p:cNvPr id="737" name="Google Shape;737;p113"/>
          <p:cNvSpPr/>
          <p:nvPr/>
        </p:nvSpPr>
        <p:spPr>
          <a:xfrm>
            <a:off x="10232804" y="1839891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113"/>
          <p:cNvSpPr/>
          <p:nvPr/>
        </p:nvSpPr>
        <p:spPr>
          <a:xfrm>
            <a:off x="10232807" y="3659044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113"/>
          <p:cNvSpPr/>
          <p:nvPr/>
        </p:nvSpPr>
        <p:spPr>
          <a:xfrm>
            <a:off x="10232811" y="2294679"/>
            <a:ext cx="114802" cy="110959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113"/>
          <p:cNvSpPr/>
          <p:nvPr/>
        </p:nvSpPr>
        <p:spPr>
          <a:xfrm>
            <a:off x="10232817" y="2749467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113"/>
          <p:cNvSpPr/>
          <p:nvPr/>
        </p:nvSpPr>
        <p:spPr>
          <a:xfrm>
            <a:off x="10232824" y="3204256"/>
            <a:ext cx="114802" cy="110959"/>
          </a:xfrm>
          <a:prstGeom prst="ellipse">
            <a:avLst/>
          </a:prstGeom>
          <a:solidFill>
            <a:srgbClr val="76B900">
              <a:alpha val="9803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113"/>
          <p:cNvSpPr txBox="1"/>
          <p:nvPr/>
        </p:nvSpPr>
        <p:spPr>
          <a:xfrm>
            <a:off x="10503583" y="1638944"/>
            <a:ext cx="1561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13"/>
          <p:cNvSpPr txBox="1"/>
          <p:nvPr/>
        </p:nvSpPr>
        <p:spPr>
          <a:xfrm>
            <a:off x="10503585" y="2099887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13"/>
          <p:cNvSpPr txBox="1"/>
          <p:nvPr/>
        </p:nvSpPr>
        <p:spPr>
          <a:xfrm>
            <a:off x="10503588" y="2560837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13"/>
          <p:cNvSpPr txBox="1"/>
          <p:nvPr/>
        </p:nvSpPr>
        <p:spPr>
          <a:xfrm>
            <a:off x="10503591" y="3021785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13"/>
          <p:cNvSpPr txBox="1"/>
          <p:nvPr/>
        </p:nvSpPr>
        <p:spPr>
          <a:xfrm>
            <a:off x="10503591" y="3482731"/>
            <a:ext cx="1561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grpSp>
        <p:nvGrpSpPr>
          <p:cNvPr id="747" name="Google Shape;747;p113"/>
          <p:cNvGrpSpPr/>
          <p:nvPr/>
        </p:nvGrpSpPr>
        <p:grpSpPr>
          <a:xfrm>
            <a:off x="10223279" y="4191407"/>
            <a:ext cx="853172" cy="1944350"/>
            <a:chOff x="8776603" y="3752758"/>
            <a:chExt cx="853172" cy="1944350"/>
          </a:xfrm>
        </p:grpSpPr>
        <p:sp>
          <p:nvSpPr>
            <p:cNvPr id="748" name="Google Shape;748;p113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749" name="Google Shape;749;p113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0" name="Google Shape;750;p113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13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13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13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13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5" name="Google Shape;755;p113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6" name="Google Shape;756;p113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57" name="Google Shape;757;p113"/>
          <p:cNvSpPr/>
          <p:nvPr/>
        </p:nvSpPr>
        <p:spPr>
          <a:xfrm rot="10800000">
            <a:off x="9490965" y="229691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13"/>
          <p:cNvSpPr/>
          <p:nvPr/>
        </p:nvSpPr>
        <p:spPr>
          <a:xfrm>
            <a:off x="7163993" y="5025605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13"/>
          <p:cNvSpPr/>
          <p:nvPr/>
        </p:nvSpPr>
        <p:spPr>
          <a:xfrm rot="10800000">
            <a:off x="9490965" y="5025605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13"/>
          <p:cNvSpPr txBox="1"/>
          <p:nvPr/>
        </p:nvSpPr>
        <p:spPr>
          <a:xfrm>
            <a:off x="9710013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Ground-Truth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113"/>
          <p:cNvGrpSpPr/>
          <p:nvPr/>
        </p:nvGrpSpPr>
        <p:grpSpPr>
          <a:xfrm>
            <a:off x="356081" y="1690865"/>
            <a:ext cx="4231861" cy="4372320"/>
            <a:chOff x="356081" y="1690865"/>
            <a:chExt cx="4231861" cy="4372320"/>
          </a:xfrm>
        </p:grpSpPr>
        <p:pic>
          <p:nvPicPr>
            <p:cNvPr id="762" name="Google Shape;762;p113"/>
            <p:cNvPicPr preferRelativeResize="0"/>
            <p:nvPr/>
          </p:nvPicPr>
          <p:blipFill rotWithShape="1">
            <a:blip r:embed="rId7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113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14"/>
          <p:cNvSpPr/>
          <p:nvPr/>
        </p:nvSpPr>
        <p:spPr>
          <a:xfrm>
            <a:off x="7947156" y="1849452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 Cross Entropy 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14"/>
          <p:cNvSpPr/>
          <p:nvPr/>
        </p:nvSpPr>
        <p:spPr>
          <a:xfrm>
            <a:off x="7947156" y="4538039"/>
            <a:ext cx="1476658" cy="146423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Squared Error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14"/>
          <p:cNvSpPr/>
          <p:nvPr/>
        </p:nvSpPr>
        <p:spPr>
          <a:xfrm>
            <a:off x="10661023" y="3588900"/>
            <a:ext cx="1047450" cy="783193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Loss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14"/>
          <p:cNvSpPr/>
          <p:nvPr/>
        </p:nvSpPr>
        <p:spPr>
          <a:xfrm>
            <a:off x="9758449" y="3769586"/>
            <a:ext cx="398073" cy="421821"/>
          </a:xfrm>
          <a:prstGeom prst="roundRect">
            <a:avLst>
              <a:gd fmla="val 16667" name="adj"/>
            </a:avLst>
          </a:prstGeom>
          <a:solidFill>
            <a:srgbClr val="98CB40"/>
          </a:solidFill>
          <a:ln cap="flat" cmpd="sng" w="38100">
            <a:solidFill>
              <a:srgbClr val="6B9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14"/>
          <p:cNvSpPr/>
          <p:nvPr/>
        </p:nvSpPr>
        <p:spPr>
          <a:xfrm>
            <a:off x="9787375" y="3684323"/>
            <a:ext cx="344051" cy="55358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cxnSp>
        <p:nvCxnSpPr>
          <p:cNvPr id="774" name="Google Shape;774;p114"/>
          <p:cNvCxnSpPr>
            <a:stCxn id="769" idx="3"/>
            <a:endCxn id="772" idx="0"/>
          </p:cNvCxnSpPr>
          <p:nvPr/>
        </p:nvCxnSpPr>
        <p:spPr>
          <a:xfrm>
            <a:off x="9423814" y="2581567"/>
            <a:ext cx="533700" cy="11880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5" name="Google Shape;775;p114"/>
          <p:cNvCxnSpPr>
            <a:stCxn id="770" idx="3"/>
            <a:endCxn id="772" idx="2"/>
          </p:cNvCxnSpPr>
          <p:nvPr/>
        </p:nvCxnSpPr>
        <p:spPr>
          <a:xfrm flipH="1" rot="10800000">
            <a:off x="9423814" y="4191355"/>
            <a:ext cx="533700" cy="1078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6" name="Google Shape;776;p114"/>
          <p:cNvCxnSpPr>
            <a:stCxn id="772" idx="3"/>
            <a:endCxn id="771" idx="1"/>
          </p:cNvCxnSpPr>
          <p:nvPr/>
        </p:nvCxnSpPr>
        <p:spPr>
          <a:xfrm>
            <a:off x="10156522" y="3980496"/>
            <a:ext cx="50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7" name="Google Shape;777;p114"/>
          <p:cNvSpPr/>
          <p:nvPr/>
        </p:nvSpPr>
        <p:spPr>
          <a:xfrm>
            <a:off x="4886788" y="3697094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14"/>
          <p:cNvSpPr txBox="1"/>
          <p:nvPr/>
        </p:nvSpPr>
        <p:spPr>
          <a:xfrm>
            <a:off x="10074430" y="4741238"/>
            <a:ext cx="633570" cy="4431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779" name="Google Shape;779;p114"/>
          <p:cNvGrpSpPr/>
          <p:nvPr/>
        </p:nvGrpSpPr>
        <p:grpSpPr>
          <a:xfrm>
            <a:off x="5679854" y="4191407"/>
            <a:ext cx="853172" cy="1944350"/>
            <a:chOff x="8776603" y="3752758"/>
            <a:chExt cx="853172" cy="1944350"/>
          </a:xfrm>
        </p:grpSpPr>
        <p:sp>
          <p:nvSpPr>
            <p:cNvPr id="780" name="Google Shape;780;p114"/>
            <p:cNvSpPr txBox="1"/>
            <p:nvPr/>
          </p:nvSpPr>
          <p:spPr>
            <a:xfrm>
              <a:off x="8984456" y="3752758"/>
              <a:ext cx="645319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781" name="Google Shape;781;p114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2" name="Google Shape;782;p114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4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4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4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4"/>
            <p:cNvSpPr txBox="1"/>
            <p:nvPr/>
          </p:nvSpPr>
          <p:spPr>
            <a:xfrm>
              <a:off x="8984456" y="4198528"/>
              <a:ext cx="64531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87" name="Google Shape;787;p114"/>
            <p:cNvSpPr txBox="1"/>
            <p:nvPr/>
          </p:nvSpPr>
          <p:spPr>
            <a:xfrm>
              <a:off x="8984456" y="4680493"/>
              <a:ext cx="645319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88" name="Google Shape;788;p114"/>
            <p:cNvSpPr txBox="1"/>
            <p:nvPr/>
          </p:nvSpPr>
          <p:spPr>
            <a:xfrm>
              <a:off x="8984456" y="5173888"/>
              <a:ext cx="645319" cy="5232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789" name="Google Shape;789;p114"/>
          <p:cNvGrpSpPr/>
          <p:nvPr/>
        </p:nvGrpSpPr>
        <p:grpSpPr>
          <a:xfrm>
            <a:off x="5679854" y="1638944"/>
            <a:ext cx="1832612" cy="2305452"/>
            <a:chOff x="10321327" y="2102565"/>
            <a:chExt cx="1832612" cy="2305452"/>
          </a:xfrm>
        </p:grpSpPr>
        <p:cxnSp>
          <p:nvCxnSpPr>
            <p:cNvPr id="790" name="Google Shape;790;p114"/>
            <p:cNvCxnSpPr/>
            <p:nvPr/>
          </p:nvCxnSpPr>
          <p:spPr>
            <a:xfrm>
              <a:off x="10377452" y="2353096"/>
              <a:ext cx="8121" cy="1841866"/>
            </a:xfrm>
            <a:prstGeom prst="straightConnector1">
              <a:avLst/>
            </a:prstGeom>
            <a:noFill/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91" name="Google Shape;791;p114"/>
            <p:cNvSpPr/>
            <p:nvPr/>
          </p:nvSpPr>
          <p:spPr>
            <a:xfrm>
              <a:off x="10321327" y="2303512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114"/>
            <p:cNvSpPr/>
            <p:nvPr/>
          </p:nvSpPr>
          <p:spPr>
            <a:xfrm>
              <a:off x="10321330" y="4122665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114"/>
            <p:cNvSpPr/>
            <p:nvPr/>
          </p:nvSpPr>
          <p:spPr>
            <a:xfrm>
              <a:off x="10321334" y="2758300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p114"/>
            <p:cNvSpPr/>
            <p:nvPr/>
          </p:nvSpPr>
          <p:spPr>
            <a:xfrm>
              <a:off x="10321340" y="3213088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p114"/>
            <p:cNvSpPr/>
            <p:nvPr/>
          </p:nvSpPr>
          <p:spPr>
            <a:xfrm>
              <a:off x="10321347" y="3667877"/>
              <a:ext cx="114802" cy="110959"/>
            </a:xfrm>
            <a:prstGeom prst="ellipse">
              <a:avLst/>
            </a:prstGeom>
            <a:solidFill>
              <a:srgbClr val="76B900"/>
            </a:solidFill>
            <a:ln cap="flat" cmpd="sng" w="38100">
              <a:solidFill>
                <a:srgbClr val="4B7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114"/>
            <p:cNvSpPr txBox="1"/>
            <p:nvPr/>
          </p:nvSpPr>
          <p:spPr>
            <a:xfrm>
              <a:off x="10592106" y="2102565"/>
              <a:ext cx="15618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Собака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4"/>
            <p:cNvSpPr txBox="1"/>
            <p:nvPr/>
          </p:nvSpPr>
          <p:spPr>
            <a:xfrm>
              <a:off x="10592108" y="256350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Кот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4"/>
            <p:cNvSpPr txBox="1"/>
            <p:nvPr/>
          </p:nvSpPr>
          <p:spPr>
            <a:xfrm>
              <a:off x="10592111" y="3024458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Стул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4"/>
            <p:cNvSpPr txBox="1"/>
            <p:nvPr/>
          </p:nvSpPr>
          <p:spPr>
            <a:xfrm>
              <a:off x="10592114" y="3485406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Автобус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4"/>
            <p:cNvSpPr txBox="1"/>
            <p:nvPr/>
          </p:nvSpPr>
          <p:spPr>
            <a:xfrm>
              <a:off x="10592114" y="3946352"/>
              <a:ext cx="1561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Бутылка</a:t>
              </a:r>
              <a:endParaRPr/>
            </a:p>
          </p:txBody>
        </p:sp>
      </p:grpSp>
      <p:sp>
        <p:nvSpPr>
          <p:cNvPr id="801" name="Google Shape;801;p114"/>
          <p:cNvSpPr txBox="1"/>
          <p:nvPr/>
        </p:nvSpPr>
        <p:spPr>
          <a:xfrm>
            <a:off x="5025981" y="1087147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  <p:sp>
        <p:nvSpPr>
          <p:cNvPr id="802" name="Google Shape;802;p114"/>
          <p:cNvSpPr/>
          <p:nvPr/>
        </p:nvSpPr>
        <p:spPr>
          <a:xfrm>
            <a:off x="7163993" y="2296919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14"/>
          <p:cNvSpPr/>
          <p:nvPr/>
        </p:nvSpPr>
        <p:spPr>
          <a:xfrm>
            <a:off x="7163993" y="5025605"/>
            <a:ext cx="491390" cy="5986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114"/>
          <p:cNvGrpSpPr/>
          <p:nvPr/>
        </p:nvGrpSpPr>
        <p:grpSpPr>
          <a:xfrm>
            <a:off x="356081" y="1690865"/>
            <a:ext cx="4231861" cy="4372320"/>
            <a:chOff x="356081" y="1690865"/>
            <a:chExt cx="4231861" cy="4372320"/>
          </a:xfrm>
        </p:grpSpPr>
        <p:pic>
          <p:nvPicPr>
            <p:cNvPr id="805" name="Google Shape;805;p114"/>
            <p:cNvPicPr preferRelativeResize="0"/>
            <p:nvPr/>
          </p:nvPicPr>
          <p:blipFill rotWithShape="1">
            <a:blip r:embed="rId8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114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15"/>
          <p:cNvSpPr txBox="1"/>
          <p:nvPr/>
        </p:nvSpPr>
        <p:spPr>
          <a:xfrm>
            <a:off x="5018973" y="2340160"/>
            <a:ext cx="6453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3" name="Google Shape;813;p115"/>
          <p:cNvSpPr/>
          <p:nvPr/>
        </p:nvSpPr>
        <p:spPr>
          <a:xfrm>
            <a:off x="7059020" y="35352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4" name="Google Shape;814;p115"/>
          <p:cNvSpPr txBox="1"/>
          <p:nvPr/>
        </p:nvSpPr>
        <p:spPr>
          <a:xfrm>
            <a:off x="5537157" y="2340160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5" name="Google Shape;815;p115"/>
          <p:cNvSpPr txBox="1"/>
          <p:nvPr/>
        </p:nvSpPr>
        <p:spPr>
          <a:xfrm>
            <a:off x="5955883" y="2340160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6" name="Google Shape;816;p115"/>
          <p:cNvSpPr txBox="1"/>
          <p:nvPr/>
        </p:nvSpPr>
        <p:spPr>
          <a:xfrm>
            <a:off x="6410455" y="2375965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817" name="Google Shape;817;p115"/>
          <p:cNvGrpSpPr/>
          <p:nvPr/>
        </p:nvGrpSpPr>
        <p:grpSpPr>
          <a:xfrm rot="-5400000">
            <a:off x="5868396" y="2855830"/>
            <a:ext cx="114801" cy="1475324"/>
            <a:chOff x="8776603" y="4017619"/>
            <a:chExt cx="114801" cy="1475324"/>
          </a:xfrm>
        </p:grpSpPr>
        <p:cxnSp>
          <p:nvCxnSpPr>
            <p:cNvPr id="818" name="Google Shape;818;p11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9" name="Google Shape;819;p11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0" name="Google Shape;820;p11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1" name="Google Shape;821;p11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11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115"/>
          <p:cNvSpPr txBox="1"/>
          <p:nvPr/>
        </p:nvSpPr>
        <p:spPr>
          <a:xfrm>
            <a:off x="6924805" y="2375965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24" name="Google Shape;824;p115"/>
          <p:cNvSpPr/>
          <p:nvPr/>
        </p:nvSpPr>
        <p:spPr>
          <a:xfrm>
            <a:off x="4314704" y="342900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5" name="Google Shape;825;p115"/>
          <p:cNvSpPr txBox="1"/>
          <p:nvPr/>
        </p:nvSpPr>
        <p:spPr>
          <a:xfrm>
            <a:off x="4727529" y="1553872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  <p:sp>
        <p:nvSpPr>
          <p:cNvPr id="826" name="Google Shape;826;p115"/>
          <p:cNvSpPr txBox="1"/>
          <p:nvPr/>
        </p:nvSpPr>
        <p:spPr>
          <a:xfrm>
            <a:off x="10482550" y="2879554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sp>
        <p:nvSpPr>
          <p:cNvPr id="827" name="Google Shape;827;p115"/>
          <p:cNvSpPr txBox="1"/>
          <p:nvPr/>
        </p:nvSpPr>
        <p:spPr>
          <a:xfrm>
            <a:off x="10482550" y="3340496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/>
          </a:p>
        </p:txBody>
      </p:sp>
      <p:sp>
        <p:nvSpPr>
          <p:cNvPr id="828" name="Google Shape;828;p115"/>
          <p:cNvSpPr txBox="1"/>
          <p:nvPr/>
        </p:nvSpPr>
        <p:spPr>
          <a:xfrm>
            <a:off x="10482550" y="3801447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/>
          </a:p>
        </p:txBody>
      </p:sp>
      <p:sp>
        <p:nvSpPr>
          <p:cNvPr id="829" name="Google Shape;829;p115"/>
          <p:cNvSpPr txBox="1"/>
          <p:nvPr/>
        </p:nvSpPr>
        <p:spPr>
          <a:xfrm>
            <a:off x="10482550" y="426239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/>
          </a:p>
        </p:txBody>
      </p:sp>
      <p:sp>
        <p:nvSpPr>
          <p:cNvPr id="830" name="Google Shape;830;p115"/>
          <p:cNvSpPr txBox="1"/>
          <p:nvPr/>
        </p:nvSpPr>
        <p:spPr>
          <a:xfrm>
            <a:off x="10482550" y="4723343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sp>
        <p:nvSpPr>
          <p:cNvPr id="831" name="Google Shape;831;p115"/>
          <p:cNvSpPr/>
          <p:nvPr/>
        </p:nvSpPr>
        <p:spPr>
          <a:xfrm>
            <a:off x="7059020" y="31161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2" name="Google Shape;832;p115"/>
          <p:cNvGrpSpPr/>
          <p:nvPr/>
        </p:nvGrpSpPr>
        <p:grpSpPr>
          <a:xfrm rot="-5400000">
            <a:off x="5868396" y="2436730"/>
            <a:ext cx="114801" cy="1475324"/>
            <a:chOff x="8776603" y="4017619"/>
            <a:chExt cx="114801" cy="1475324"/>
          </a:xfrm>
        </p:grpSpPr>
        <p:cxnSp>
          <p:nvCxnSpPr>
            <p:cNvPr id="833" name="Google Shape;833;p11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4" name="Google Shape;834;p11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5" name="Google Shape;835;p11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6" name="Google Shape;836;p11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7" name="Google Shape;837;p11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8" name="Google Shape;838;p115"/>
          <p:cNvSpPr/>
          <p:nvPr/>
        </p:nvSpPr>
        <p:spPr>
          <a:xfrm>
            <a:off x="7059020" y="397344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9" name="Google Shape;839;p115"/>
          <p:cNvGrpSpPr/>
          <p:nvPr/>
        </p:nvGrpSpPr>
        <p:grpSpPr>
          <a:xfrm rot="-5400000">
            <a:off x="5868396" y="3293980"/>
            <a:ext cx="114801" cy="1475324"/>
            <a:chOff x="8776603" y="4017619"/>
            <a:chExt cx="114801" cy="1475324"/>
          </a:xfrm>
        </p:grpSpPr>
        <p:cxnSp>
          <p:nvCxnSpPr>
            <p:cNvPr id="840" name="Google Shape;840;p11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1" name="Google Shape;841;p11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2" name="Google Shape;842;p11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3" name="Google Shape;843;p11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4" name="Google Shape;844;p11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45" name="Google Shape;845;p115"/>
          <p:cNvSpPr/>
          <p:nvPr/>
        </p:nvSpPr>
        <p:spPr>
          <a:xfrm>
            <a:off x="7059020" y="44115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6" name="Google Shape;846;p115"/>
          <p:cNvGrpSpPr/>
          <p:nvPr/>
        </p:nvGrpSpPr>
        <p:grpSpPr>
          <a:xfrm rot="-5400000">
            <a:off x="5868396" y="3732130"/>
            <a:ext cx="114801" cy="1475324"/>
            <a:chOff x="8776603" y="4017619"/>
            <a:chExt cx="114801" cy="1475324"/>
          </a:xfrm>
        </p:grpSpPr>
        <p:cxnSp>
          <p:nvCxnSpPr>
            <p:cNvPr id="847" name="Google Shape;847;p11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8" name="Google Shape;848;p11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9" name="Google Shape;849;p11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0" name="Google Shape;850;p11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1" name="Google Shape;851;p11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52" name="Google Shape;852;p115"/>
          <p:cNvSpPr/>
          <p:nvPr/>
        </p:nvSpPr>
        <p:spPr>
          <a:xfrm>
            <a:off x="7059020" y="488784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3" name="Google Shape;853;p115"/>
          <p:cNvGrpSpPr/>
          <p:nvPr/>
        </p:nvGrpSpPr>
        <p:grpSpPr>
          <a:xfrm rot="-5400000">
            <a:off x="5868396" y="4208380"/>
            <a:ext cx="114801" cy="1475324"/>
            <a:chOff x="8776603" y="4017619"/>
            <a:chExt cx="114801" cy="1475324"/>
          </a:xfrm>
        </p:grpSpPr>
        <p:cxnSp>
          <p:nvCxnSpPr>
            <p:cNvPr id="854" name="Google Shape;854;p115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5" name="Google Shape;855;p115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6" name="Google Shape;856;p115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7" name="Google Shape;857;p115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8" name="Google Shape;858;p115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859" name="Google Shape;859;p115"/>
          <p:cNvCxnSpPr/>
          <p:nvPr/>
        </p:nvCxnSpPr>
        <p:spPr>
          <a:xfrm>
            <a:off x="7591433" y="1438275"/>
            <a:ext cx="0" cy="42291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60" name="Google Shape;860;p115"/>
          <p:cNvCxnSpPr/>
          <p:nvPr/>
        </p:nvCxnSpPr>
        <p:spPr>
          <a:xfrm>
            <a:off x="10382258" y="1438275"/>
            <a:ext cx="0" cy="42291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861" name="Google Shape;861;p115"/>
          <p:cNvGrpSpPr/>
          <p:nvPr/>
        </p:nvGrpSpPr>
        <p:grpSpPr>
          <a:xfrm>
            <a:off x="428653" y="1915884"/>
            <a:ext cx="3522388" cy="3639299"/>
            <a:chOff x="356081" y="1690865"/>
            <a:chExt cx="4231861" cy="4372320"/>
          </a:xfrm>
        </p:grpSpPr>
        <p:pic>
          <p:nvPicPr>
            <p:cNvPr id="862" name="Google Shape;862;p115"/>
            <p:cNvPicPr preferRelativeResize="0"/>
            <p:nvPr/>
          </p:nvPicPr>
          <p:blipFill rotWithShape="1">
            <a:blip r:embed="rId8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115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Локализации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6"/>
          <p:cNvSpPr txBox="1"/>
          <p:nvPr/>
        </p:nvSpPr>
        <p:spPr>
          <a:xfrm>
            <a:off x="5018973" y="2340160"/>
            <a:ext cx="6453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70" name="Google Shape;870;p116"/>
          <p:cNvSpPr/>
          <p:nvPr/>
        </p:nvSpPr>
        <p:spPr>
          <a:xfrm>
            <a:off x="7059020" y="35352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116"/>
          <p:cNvSpPr txBox="1"/>
          <p:nvPr/>
        </p:nvSpPr>
        <p:spPr>
          <a:xfrm>
            <a:off x="5537157" y="2340160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72" name="Google Shape;872;p116"/>
          <p:cNvSpPr txBox="1"/>
          <p:nvPr/>
        </p:nvSpPr>
        <p:spPr>
          <a:xfrm>
            <a:off x="5955883" y="2340160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73" name="Google Shape;873;p116"/>
          <p:cNvSpPr txBox="1"/>
          <p:nvPr/>
        </p:nvSpPr>
        <p:spPr>
          <a:xfrm>
            <a:off x="6410455" y="2375965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874" name="Google Shape;874;p116"/>
          <p:cNvGrpSpPr/>
          <p:nvPr/>
        </p:nvGrpSpPr>
        <p:grpSpPr>
          <a:xfrm rot="-5400000">
            <a:off x="5868396" y="2855830"/>
            <a:ext cx="114801" cy="1475324"/>
            <a:chOff x="8776603" y="4017619"/>
            <a:chExt cx="114801" cy="1475324"/>
          </a:xfrm>
        </p:grpSpPr>
        <p:cxnSp>
          <p:nvCxnSpPr>
            <p:cNvPr id="875" name="Google Shape;875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6" name="Google Shape;876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0" name="Google Shape;880;p116"/>
          <p:cNvSpPr txBox="1"/>
          <p:nvPr/>
        </p:nvSpPr>
        <p:spPr>
          <a:xfrm>
            <a:off x="6924805" y="2375965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81" name="Google Shape;881;p116"/>
          <p:cNvSpPr/>
          <p:nvPr/>
        </p:nvSpPr>
        <p:spPr>
          <a:xfrm>
            <a:off x="4314704" y="3429000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116"/>
          <p:cNvSpPr txBox="1"/>
          <p:nvPr/>
        </p:nvSpPr>
        <p:spPr>
          <a:xfrm>
            <a:off x="4727529" y="1553872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Предсказание</a:t>
            </a:r>
            <a:endParaRPr/>
          </a:p>
        </p:txBody>
      </p:sp>
      <p:sp>
        <p:nvSpPr>
          <p:cNvPr id="883" name="Google Shape;883;p116"/>
          <p:cNvSpPr txBox="1"/>
          <p:nvPr/>
        </p:nvSpPr>
        <p:spPr>
          <a:xfrm>
            <a:off x="7885996" y="2340160"/>
            <a:ext cx="645319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84" name="Google Shape;884;p116"/>
          <p:cNvSpPr/>
          <p:nvPr/>
        </p:nvSpPr>
        <p:spPr>
          <a:xfrm>
            <a:off x="9926043" y="3080502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116"/>
          <p:cNvSpPr/>
          <p:nvPr/>
        </p:nvSpPr>
        <p:spPr>
          <a:xfrm>
            <a:off x="9926043" y="4899656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6" name="Google Shape;886;p116"/>
          <p:cNvSpPr/>
          <p:nvPr/>
        </p:nvSpPr>
        <p:spPr>
          <a:xfrm>
            <a:off x="9926043" y="35352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116"/>
          <p:cNvSpPr/>
          <p:nvPr/>
        </p:nvSpPr>
        <p:spPr>
          <a:xfrm>
            <a:off x="9926043" y="3990078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116"/>
          <p:cNvSpPr/>
          <p:nvPr/>
        </p:nvSpPr>
        <p:spPr>
          <a:xfrm>
            <a:off x="9926043" y="4444867"/>
            <a:ext cx="114801" cy="110959"/>
          </a:xfrm>
          <a:prstGeom prst="ellipse">
            <a:avLst/>
          </a:prstGeom>
          <a:solidFill>
            <a:srgbClr val="AAD35F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116"/>
          <p:cNvSpPr txBox="1"/>
          <p:nvPr/>
        </p:nvSpPr>
        <p:spPr>
          <a:xfrm>
            <a:off x="10482550" y="2879554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/>
          </a:p>
        </p:txBody>
      </p:sp>
      <p:sp>
        <p:nvSpPr>
          <p:cNvPr id="890" name="Google Shape;890;p116"/>
          <p:cNvSpPr txBox="1"/>
          <p:nvPr/>
        </p:nvSpPr>
        <p:spPr>
          <a:xfrm>
            <a:off x="10482550" y="3340496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/>
          </a:p>
        </p:txBody>
      </p:sp>
      <p:sp>
        <p:nvSpPr>
          <p:cNvPr id="891" name="Google Shape;891;p116"/>
          <p:cNvSpPr txBox="1"/>
          <p:nvPr/>
        </p:nvSpPr>
        <p:spPr>
          <a:xfrm>
            <a:off x="10482550" y="3801447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Стул</a:t>
            </a:r>
            <a:endParaRPr/>
          </a:p>
        </p:txBody>
      </p:sp>
      <p:sp>
        <p:nvSpPr>
          <p:cNvPr id="892" name="Google Shape;892;p116"/>
          <p:cNvSpPr txBox="1"/>
          <p:nvPr/>
        </p:nvSpPr>
        <p:spPr>
          <a:xfrm>
            <a:off x="10482550" y="426239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Автобус</a:t>
            </a:r>
            <a:endParaRPr/>
          </a:p>
        </p:txBody>
      </p:sp>
      <p:sp>
        <p:nvSpPr>
          <p:cNvPr id="893" name="Google Shape;893;p116"/>
          <p:cNvSpPr txBox="1"/>
          <p:nvPr/>
        </p:nvSpPr>
        <p:spPr>
          <a:xfrm>
            <a:off x="10482550" y="4723343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Бутылка</a:t>
            </a:r>
            <a:endParaRPr/>
          </a:p>
        </p:txBody>
      </p:sp>
      <p:sp>
        <p:nvSpPr>
          <p:cNvPr id="894" name="Google Shape;894;p116"/>
          <p:cNvSpPr txBox="1"/>
          <p:nvPr/>
        </p:nvSpPr>
        <p:spPr>
          <a:xfrm>
            <a:off x="8404180" y="2340160"/>
            <a:ext cx="645319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95" name="Google Shape;895;p116"/>
          <p:cNvSpPr txBox="1"/>
          <p:nvPr/>
        </p:nvSpPr>
        <p:spPr>
          <a:xfrm>
            <a:off x="8822906" y="2340160"/>
            <a:ext cx="645319" cy="5232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96" name="Google Shape;896;p116"/>
          <p:cNvSpPr txBox="1"/>
          <p:nvPr/>
        </p:nvSpPr>
        <p:spPr>
          <a:xfrm>
            <a:off x="9277478" y="2375965"/>
            <a:ext cx="645319" cy="5232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897" name="Google Shape;897;p116"/>
          <p:cNvGrpSpPr/>
          <p:nvPr/>
        </p:nvGrpSpPr>
        <p:grpSpPr>
          <a:xfrm rot="-5400000">
            <a:off x="8735419" y="2855830"/>
            <a:ext cx="114801" cy="1475324"/>
            <a:chOff x="8776603" y="4017619"/>
            <a:chExt cx="114801" cy="1475324"/>
          </a:xfrm>
        </p:grpSpPr>
        <p:cxnSp>
          <p:nvCxnSpPr>
            <p:cNvPr id="898" name="Google Shape;898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9" name="Google Shape;899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0" name="Google Shape;900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1" name="Google Shape;901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2" name="Google Shape;902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03" name="Google Shape;903;p116"/>
          <p:cNvSpPr txBox="1"/>
          <p:nvPr/>
        </p:nvSpPr>
        <p:spPr>
          <a:xfrm>
            <a:off x="9791828" y="2375965"/>
            <a:ext cx="645319" cy="5232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4" name="Google Shape;904;p116"/>
          <p:cNvSpPr txBox="1"/>
          <p:nvPr/>
        </p:nvSpPr>
        <p:spPr>
          <a:xfrm>
            <a:off x="7594555" y="1561393"/>
            <a:ext cx="268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Ground-Truth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p116"/>
          <p:cNvSpPr txBox="1"/>
          <p:nvPr/>
        </p:nvSpPr>
        <p:spPr>
          <a:xfrm>
            <a:off x="7909724" y="2960657"/>
            <a:ext cx="1901658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6665" l="-128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6" name="Google Shape;906;p116"/>
          <p:cNvSpPr txBox="1"/>
          <p:nvPr/>
        </p:nvSpPr>
        <p:spPr>
          <a:xfrm>
            <a:off x="7909724" y="3846482"/>
            <a:ext cx="1901658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4753" l="-128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7" name="Google Shape;907;p116"/>
          <p:cNvSpPr txBox="1"/>
          <p:nvPr/>
        </p:nvSpPr>
        <p:spPr>
          <a:xfrm>
            <a:off x="7909724" y="4284632"/>
            <a:ext cx="1901658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6665" l="-128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8" name="Google Shape;908;p116"/>
          <p:cNvSpPr txBox="1"/>
          <p:nvPr/>
        </p:nvSpPr>
        <p:spPr>
          <a:xfrm>
            <a:off x="7909724" y="4741832"/>
            <a:ext cx="1901658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6665" l="-128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9" name="Google Shape;909;p116"/>
          <p:cNvSpPr/>
          <p:nvPr/>
        </p:nvSpPr>
        <p:spPr>
          <a:xfrm>
            <a:off x="7059020" y="31161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0" name="Google Shape;910;p116"/>
          <p:cNvGrpSpPr/>
          <p:nvPr/>
        </p:nvGrpSpPr>
        <p:grpSpPr>
          <a:xfrm rot="-5400000">
            <a:off x="5868396" y="2436730"/>
            <a:ext cx="114801" cy="1475324"/>
            <a:chOff x="8776603" y="4017619"/>
            <a:chExt cx="114801" cy="1475324"/>
          </a:xfrm>
        </p:grpSpPr>
        <p:cxnSp>
          <p:nvCxnSpPr>
            <p:cNvPr id="911" name="Google Shape;911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2" name="Google Shape;912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3" name="Google Shape;913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4" name="Google Shape;914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5" name="Google Shape;915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16" name="Google Shape;916;p116"/>
          <p:cNvSpPr/>
          <p:nvPr/>
        </p:nvSpPr>
        <p:spPr>
          <a:xfrm>
            <a:off x="7059020" y="397344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7" name="Google Shape;917;p116"/>
          <p:cNvGrpSpPr/>
          <p:nvPr/>
        </p:nvGrpSpPr>
        <p:grpSpPr>
          <a:xfrm rot="-5400000">
            <a:off x="5868396" y="3293980"/>
            <a:ext cx="114801" cy="1475324"/>
            <a:chOff x="8776603" y="4017619"/>
            <a:chExt cx="114801" cy="1475324"/>
          </a:xfrm>
        </p:grpSpPr>
        <p:cxnSp>
          <p:nvCxnSpPr>
            <p:cNvPr id="918" name="Google Shape;918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9" name="Google Shape;919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1" name="Google Shape;921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2" name="Google Shape;922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3" name="Google Shape;923;p116"/>
          <p:cNvSpPr/>
          <p:nvPr/>
        </p:nvSpPr>
        <p:spPr>
          <a:xfrm>
            <a:off x="7059020" y="441159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24" name="Google Shape;924;p116"/>
          <p:cNvGrpSpPr/>
          <p:nvPr/>
        </p:nvGrpSpPr>
        <p:grpSpPr>
          <a:xfrm rot="-5400000">
            <a:off x="5868396" y="3732130"/>
            <a:ext cx="114801" cy="1475324"/>
            <a:chOff x="8776603" y="4017619"/>
            <a:chExt cx="114801" cy="1475324"/>
          </a:xfrm>
        </p:grpSpPr>
        <p:cxnSp>
          <p:nvCxnSpPr>
            <p:cNvPr id="925" name="Google Shape;925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6" name="Google Shape;926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9" name="Google Shape;929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0" name="Google Shape;930;p116"/>
          <p:cNvSpPr/>
          <p:nvPr/>
        </p:nvSpPr>
        <p:spPr>
          <a:xfrm>
            <a:off x="7059020" y="4887840"/>
            <a:ext cx="114801" cy="110959"/>
          </a:xfrm>
          <a:prstGeom prst="ellipse">
            <a:avLst/>
          </a:prstGeom>
          <a:solidFill>
            <a:srgbClr val="AAD35F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1" name="Google Shape;931;p116"/>
          <p:cNvGrpSpPr/>
          <p:nvPr/>
        </p:nvGrpSpPr>
        <p:grpSpPr>
          <a:xfrm rot="-5400000">
            <a:off x="5868396" y="4208380"/>
            <a:ext cx="114801" cy="1475324"/>
            <a:chOff x="8776603" y="4017619"/>
            <a:chExt cx="114801" cy="1475324"/>
          </a:xfrm>
        </p:grpSpPr>
        <p:cxnSp>
          <p:nvCxnSpPr>
            <p:cNvPr id="932" name="Google Shape;932;p116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3" name="Google Shape;933;p116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4" name="Google Shape;934;p116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5" name="Google Shape;935;p116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6" name="Google Shape;936;p116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937" name="Google Shape;937;p116"/>
          <p:cNvCxnSpPr/>
          <p:nvPr/>
        </p:nvCxnSpPr>
        <p:spPr>
          <a:xfrm>
            <a:off x="7591433" y="1438275"/>
            <a:ext cx="0" cy="42291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38" name="Google Shape;938;p116"/>
          <p:cNvCxnSpPr/>
          <p:nvPr/>
        </p:nvCxnSpPr>
        <p:spPr>
          <a:xfrm>
            <a:off x="10382258" y="1438275"/>
            <a:ext cx="0" cy="42291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939" name="Google Shape;939;p116"/>
          <p:cNvGrpSpPr/>
          <p:nvPr/>
        </p:nvGrpSpPr>
        <p:grpSpPr>
          <a:xfrm>
            <a:off x="428653" y="1915884"/>
            <a:ext cx="3522388" cy="3639299"/>
            <a:chOff x="356081" y="1690865"/>
            <a:chExt cx="4231861" cy="4372320"/>
          </a:xfrm>
        </p:grpSpPr>
        <p:pic>
          <p:nvPicPr>
            <p:cNvPr id="940" name="Google Shape;940;p116"/>
            <p:cNvPicPr preferRelativeResize="0"/>
            <p:nvPr/>
          </p:nvPicPr>
          <p:blipFill rotWithShape="1">
            <a:blip r:embed="rId16">
              <a:alphaModFix/>
            </a:blip>
            <a:srcRect b="0" l="20948" r="14267" t="0"/>
            <a:stretch/>
          </p:blipFill>
          <p:spPr>
            <a:xfrm>
              <a:off x="356081" y="1690865"/>
              <a:ext cx="4231861" cy="437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116"/>
            <p:cNvSpPr/>
            <p:nvPr/>
          </p:nvSpPr>
          <p:spPr>
            <a:xfrm>
              <a:off x="1318066" y="3048000"/>
              <a:ext cx="1654928" cy="2629393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0"/>
          <p:cNvSpPr txBox="1"/>
          <p:nvPr/>
        </p:nvSpPr>
        <p:spPr>
          <a:xfrm>
            <a:off x="525187" y="1038550"/>
            <a:ext cx="35226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</a:t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0"/>
          <p:cNvSpPr txBox="1"/>
          <p:nvPr/>
        </p:nvSpPr>
        <p:spPr>
          <a:xfrm>
            <a:off x="4327855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Локализация [1]</a:t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64" y="2202376"/>
            <a:ext cx="3617338" cy="33116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90"/>
          <p:cNvSpPr txBox="1"/>
          <p:nvPr/>
        </p:nvSpPr>
        <p:spPr>
          <a:xfrm>
            <a:off x="1481312" y="5484681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407" y="2202376"/>
            <a:ext cx="3617338" cy="33116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5536" y="2202912"/>
            <a:ext cx="3616167" cy="3310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90"/>
          <p:cNvSpPr txBox="1"/>
          <p:nvPr/>
        </p:nvSpPr>
        <p:spPr>
          <a:xfrm>
            <a:off x="8181398" y="1037124"/>
            <a:ext cx="36244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Локализация [2]</a:t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90"/>
          <p:cNvSpPr/>
          <p:nvPr/>
        </p:nvSpPr>
        <p:spPr>
          <a:xfrm>
            <a:off x="5087389" y="2377440"/>
            <a:ext cx="1862052" cy="29925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90"/>
          <p:cNvSpPr txBox="1"/>
          <p:nvPr/>
        </p:nvSpPr>
        <p:spPr>
          <a:xfrm>
            <a:off x="5410158" y="5526395"/>
            <a:ext cx="1629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0"/>
          <p:cNvSpPr txBox="1"/>
          <p:nvPr/>
        </p:nvSpPr>
        <p:spPr>
          <a:xfrm>
            <a:off x="4327855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Bounding box + Label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90"/>
          <p:cNvSpPr txBox="1"/>
          <p:nvPr/>
        </p:nvSpPr>
        <p:spPr>
          <a:xfrm>
            <a:off x="8350897" y="1600755"/>
            <a:ext cx="3291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Heatmap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90"/>
          <p:cNvSpPr txBox="1"/>
          <p:nvPr/>
        </p:nvSpPr>
        <p:spPr>
          <a:xfrm>
            <a:off x="474312" y="1600755"/>
            <a:ext cx="36244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D3BF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0" i="0" sz="2400" u="none" cap="none" strike="noStrike">
              <a:solidFill>
                <a:srgbClr val="3D3B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9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в компьютерном зрении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7"/>
          <p:cNvSpPr txBox="1"/>
          <p:nvPr>
            <p:ph idx="4294967295" type="title"/>
          </p:nvPr>
        </p:nvSpPr>
        <p:spPr>
          <a:xfrm>
            <a:off x="633062" y="2882901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модели для Классификации + Локализации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17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1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8" name="Google Shape;94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1"/>
          <p:cNvSpPr txBox="1"/>
          <p:nvPr/>
        </p:nvSpPr>
        <p:spPr>
          <a:xfrm>
            <a:off x="525187" y="1105050"/>
            <a:ext cx="35226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1"/>
          <p:cNvSpPr txBox="1"/>
          <p:nvPr/>
        </p:nvSpPr>
        <p:spPr>
          <a:xfrm>
            <a:off x="4327855" y="11036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Семантическая сегментация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1"/>
          <p:cNvSpPr txBox="1"/>
          <p:nvPr/>
        </p:nvSpPr>
        <p:spPr>
          <a:xfrm>
            <a:off x="8181398" y="1103624"/>
            <a:ext cx="3624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Сегментация объектов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679" y="2252862"/>
            <a:ext cx="3700979" cy="377783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446" y="2252862"/>
            <a:ext cx="3700979" cy="377783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212" y="2252862"/>
            <a:ext cx="3700979" cy="377783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91"/>
          <p:cNvSpPr txBox="1"/>
          <p:nvPr/>
        </p:nvSpPr>
        <p:spPr>
          <a:xfrm>
            <a:off x="4198910" y="482683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1"/>
          <p:cNvSpPr txBox="1"/>
          <p:nvPr/>
        </p:nvSpPr>
        <p:spPr>
          <a:xfrm>
            <a:off x="5042074" y="4890683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Пёсик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1"/>
          <p:cNvSpPr txBox="1"/>
          <p:nvPr/>
        </p:nvSpPr>
        <p:spPr>
          <a:xfrm>
            <a:off x="6174124" y="4730336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Пёсик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1"/>
          <p:cNvSpPr txBox="1"/>
          <p:nvPr/>
        </p:nvSpPr>
        <p:spPr>
          <a:xfrm>
            <a:off x="8907403" y="4937593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Пёсик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1"/>
          <p:cNvSpPr txBox="1"/>
          <p:nvPr/>
        </p:nvSpPr>
        <p:spPr>
          <a:xfrm>
            <a:off x="9996900" y="4595611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Пёсик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1"/>
          <p:cNvSpPr txBox="1"/>
          <p:nvPr/>
        </p:nvSpPr>
        <p:spPr>
          <a:xfrm>
            <a:off x="8033879" y="474253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1"/>
          <p:cNvSpPr/>
          <p:nvPr/>
        </p:nvSpPr>
        <p:spPr>
          <a:xfrm>
            <a:off x="701140" y="4214653"/>
            <a:ext cx="919924" cy="1578603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91"/>
          <p:cNvSpPr/>
          <p:nvPr/>
        </p:nvSpPr>
        <p:spPr>
          <a:xfrm>
            <a:off x="1309624" y="3639736"/>
            <a:ext cx="1211137" cy="215352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91"/>
          <p:cNvSpPr/>
          <p:nvPr/>
        </p:nvSpPr>
        <p:spPr>
          <a:xfrm>
            <a:off x="2439765" y="3349934"/>
            <a:ext cx="1360710" cy="2422215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91"/>
          <p:cNvSpPr txBox="1"/>
          <p:nvPr/>
        </p:nvSpPr>
        <p:spPr>
          <a:xfrm>
            <a:off x="901186" y="3268745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Пёсик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1"/>
          <p:cNvSpPr txBox="1"/>
          <p:nvPr/>
        </p:nvSpPr>
        <p:spPr>
          <a:xfrm>
            <a:off x="2053943" y="3008779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Пёсик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1"/>
          <p:cNvSpPr txBox="1"/>
          <p:nvPr/>
        </p:nvSpPr>
        <p:spPr>
          <a:xfrm>
            <a:off x="99897" y="3856670"/>
            <a:ext cx="162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Котик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в компьютерном зрении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610" y="3733971"/>
            <a:ext cx="2542591" cy="259539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0044" y="3733971"/>
            <a:ext cx="2542591" cy="259539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0003" y="3733971"/>
            <a:ext cx="2542591" cy="259539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92"/>
          <p:cNvSpPr/>
          <p:nvPr/>
        </p:nvSpPr>
        <p:spPr>
          <a:xfrm>
            <a:off x="1941705" y="5081731"/>
            <a:ext cx="631992" cy="1084508"/>
          </a:xfrm>
          <a:prstGeom prst="rect">
            <a:avLst/>
          </a:prstGeom>
          <a:noFill/>
          <a:ln cap="flat" cmpd="sng" w="57150">
            <a:solidFill>
              <a:srgbClr val="3075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92"/>
          <p:cNvSpPr/>
          <p:nvPr/>
        </p:nvSpPr>
        <p:spPr>
          <a:xfrm>
            <a:off x="2359737" y="4686760"/>
            <a:ext cx="832057" cy="1479479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92"/>
          <p:cNvSpPr/>
          <p:nvPr/>
        </p:nvSpPr>
        <p:spPr>
          <a:xfrm>
            <a:off x="3136149" y="4487665"/>
            <a:ext cx="934815" cy="1664074"/>
          </a:xfrm>
          <a:prstGeom prst="rect">
            <a:avLst/>
          </a:prstGeom>
          <a:noFill/>
          <a:ln cap="flat" cmpd="sng" w="57150">
            <a:solidFill>
              <a:srgbClr val="FF2F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004" y="1240184"/>
            <a:ext cx="2521544" cy="230845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0784" y="1240184"/>
            <a:ext cx="2521544" cy="230845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7088" y="1240557"/>
            <a:ext cx="2520728" cy="23077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92"/>
          <p:cNvSpPr/>
          <p:nvPr/>
        </p:nvSpPr>
        <p:spPr>
          <a:xfrm>
            <a:off x="5070765" y="1337484"/>
            <a:ext cx="1379912" cy="20781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2"/>
          <p:cNvSpPr/>
          <p:nvPr/>
        </p:nvSpPr>
        <p:spPr>
          <a:xfrm rot="-2700000">
            <a:off x="6670329" y="2651123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3D3B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2"/>
          <p:cNvSpPr/>
          <p:nvPr/>
        </p:nvSpPr>
        <p:spPr>
          <a:xfrm rot="-2700000">
            <a:off x="9329362" y="5536505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3D3B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2"/>
          <p:cNvSpPr/>
          <p:nvPr/>
        </p:nvSpPr>
        <p:spPr>
          <a:xfrm rot="-2700000">
            <a:off x="3713272" y="5500340"/>
            <a:ext cx="890528" cy="48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3D3B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в компьютерном зрении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3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Приложения детектирования объектов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93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1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лиц и людей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4"/>
          <p:cNvPicPr preferRelativeResize="0"/>
          <p:nvPr/>
        </p:nvPicPr>
        <p:blipFill rotWithShape="1">
          <a:blip r:embed="rId3">
            <a:alphaModFix/>
          </a:blip>
          <a:srcRect b="0" l="10813" r="7103" t="0"/>
          <a:stretch/>
        </p:blipFill>
        <p:spPr>
          <a:xfrm>
            <a:off x="322729" y="1366888"/>
            <a:ext cx="5780134" cy="469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4"/>
          <p:cNvPicPr preferRelativeResize="0"/>
          <p:nvPr/>
        </p:nvPicPr>
        <p:blipFill rotWithShape="1">
          <a:blip r:embed="rId4">
            <a:alphaModFix/>
          </a:blip>
          <a:srcRect b="0" l="10350" r="10422" t="0"/>
          <a:stretch/>
        </p:blipFill>
        <p:spPr>
          <a:xfrm>
            <a:off x="6276339" y="1366888"/>
            <a:ext cx="5621156" cy="469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4"/>
          <p:cNvSpPr/>
          <p:nvPr/>
        </p:nvSpPr>
        <p:spPr>
          <a:xfrm>
            <a:off x="791224" y="2811780"/>
            <a:ext cx="1349996" cy="14097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4"/>
          <p:cNvSpPr/>
          <p:nvPr/>
        </p:nvSpPr>
        <p:spPr>
          <a:xfrm>
            <a:off x="2320094" y="2217420"/>
            <a:ext cx="1131766" cy="126492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4"/>
          <p:cNvSpPr/>
          <p:nvPr/>
        </p:nvSpPr>
        <p:spPr>
          <a:xfrm>
            <a:off x="4001992" y="2844852"/>
            <a:ext cx="1263427" cy="122422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4"/>
          <p:cNvSpPr/>
          <p:nvPr/>
        </p:nvSpPr>
        <p:spPr>
          <a:xfrm>
            <a:off x="7292340" y="2948311"/>
            <a:ext cx="716673" cy="217994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4"/>
          <p:cNvSpPr/>
          <p:nvPr/>
        </p:nvSpPr>
        <p:spPr>
          <a:xfrm>
            <a:off x="9466718" y="2885544"/>
            <a:ext cx="515482" cy="207507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4"/>
          <p:cNvSpPr/>
          <p:nvPr/>
        </p:nvSpPr>
        <p:spPr>
          <a:xfrm>
            <a:off x="10064062" y="3010450"/>
            <a:ext cx="573458" cy="252928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4"/>
          <p:cNvSpPr/>
          <p:nvPr/>
        </p:nvSpPr>
        <p:spPr>
          <a:xfrm>
            <a:off x="8628518" y="3121765"/>
            <a:ext cx="408802" cy="1175916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4"/>
          <p:cNvSpPr/>
          <p:nvPr/>
        </p:nvSpPr>
        <p:spPr>
          <a:xfrm>
            <a:off x="8098102" y="3079030"/>
            <a:ext cx="192458" cy="90622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4"/>
          <p:cNvSpPr/>
          <p:nvPr/>
        </p:nvSpPr>
        <p:spPr>
          <a:xfrm>
            <a:off x="8303842" y="3079030"/>
            <a:ext cx="192458" cy="906229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продуктов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95"/>
          <p:cNvPicPr preferRelativeResize="0"/>
          <p:nvPr/>
        </p:nvPicPr>
        <p:blipFill rotWithShape="1">
          <a:blip r:embed="rId3">
            <a:alphaModFix/>
          </a:blip>
          <a:srcRect b="0" l="17979" r="0" t="0"/>
          <a:stretch/>
        </p:blipFill>
        <p:spPr>
          <a:xfrm>
            <a:off x="6364725" y="1659341"/>
            <a:ext cx="5201964" cy="4637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95"/>
          <p:cNvPicPr preferRelativeResize="0"/>
          <p:nvPr/>
        </p:nvPicPr>
        <p:blipFill rotWithShape="1">
          <a:blip r:embed="rId4">
            <a:alphaModFix/>
          </a:blip>
          <a:srcRect b="3025" l="18229" r="1908" t="1767"/>
          <a:stretch/>
        </p:blipFill>
        <p:spPr>
          <a:xfrm>
            <a:off x="674766" y="1659341"/>
            <a:ext cx="5201966" cy="46377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95"/>
          <p:cNvSpPr txBox="1"/>
          <p:nvPr/>
        </p:nvSpPr>
        <p:spPr>
          <a:xfrm>
            <a:off x="2363429" y="1110280"/>
            <a:ext cx="1627921" cy="481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Ретейл</a:t>
            </a:r>
            <a:endParaRPr/>
          </a:p>
        </p:txBody>
      </p:sp>
      <p:sp>
        <p:nvSpPr>
          <p:cNvPr id="191" name="Google Shape;191;p95"/>
          <p:cNvSpPr txBox="1"/>
          <p:nvPr/>
        </p:nvSpPr>
        <p:spPr>
          <a:xfrm>
            <a:off x="6853574" y="1135780"/>
            <a:ext cx="4064611" cy="481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Умный холодильник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Автономные транспортные средства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LK\Documents\yCamp2015\Presentation\etc\M3_project_image800_0.png" id="197" name="Google Shape;197;p96"/>
          <p:cNvPicPr preferRelativeResize="0"/>
          <p:nvPr/>
        </p:nvPicPr>
        <p:blipFill rotWithShape="1">
          <a:blip r:embed="rId3">
            <a:alphaModFix/>
          </a:blip>
          <a:srcRect b="48695" l="55077" r="10146" t="0"/>
          <a:stretch/>
        </p:blipFill>
        <p:spPr>
          <a:xfrm>
            <a:off x="9175922" y="1209727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PedestrianDetection.jpg" id="198" name="Google Shape;198;p96"/>
          <p:cNvPicPr preferRelativeResize="0"/>
          <p:nvPr/>
        </p:nvPicPr>
        <p:blipFill rotWithShape="1">
          <a:blip r:embed="rId4">
            <a:alphaModFix/>
          </a:blip>
          <a:srcRect b="0" l="58703" r="0" t="50000"/>
          <a:stretch/>
        </p:blipFill>
        <p:spPr>
          <a:xfrm>
            <a:off x="9175923" y="3056171"/>
            <a:ext cx="2595193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LK\Documents\yCamp2015\Presentation\etc\bus-detection.png" id="199" name="Google Shape;199;p96"/>
          <p:cNvPicPr preferRelativeResize="0"/>
          <p:nvPr/>
        </p:nvPicPr>
        <p:blipFill rotWithShape="1">
          <a:blip r:embed="rId5">
            <a:alphaModFix/>
          </a:blip>
          <a:srcRect b="60834" l="4863" r="14217" t="0"/>
          <a:stretch/>
        </p:blipFill>
        <p:spPr>
          <a:xfrm>
            <a:off x="9175922" y="4902613"/>
            <a:ext cx="2595194" cy="17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6"/>
          <p:cNvPicPr preferRelativeResize="0"/>
          <p:nvPr/>
        </p:nvPicPr>
        <p:blipFill rotWithShape="1">
          <a:blip r:embed="rId6">
            <a:alphaModFix/>
          </a:blip>
          <a:srcRect b="2056" l="25968" r="0" t="5251"/>
          <a:stretch/>
        </p:blipFill>
        <p:spPr>
          <a:xfrm>
            <a:off x="340397" y="1195438"/>
            <a:ext cx="8763749" cy="54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2019-05-23T11:05:48Z</dcterms:created>
  <dc:creator>alexey.karpenko</dc:creator>
</cp:coreProperties>
</file>